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7" r:id="rId4"/>
    <p:sldId id="262" r:id="rId5"/>
    <p:sldId id="259" r:id="rId6"/>
    <p:sldId id="260" r:id="rId7"/>
    <p:sldId id="263" r:id="rId8"/>
    <p:sldId id="273" r:id="rId9"/>
    <p:sldId id="266" r:id="rId10"/>
    <p:sldId id="264" r:id="rId11"/>
    <p:sldId id="265" r:id="rId12"/>
    <p:sldId id="268" r:id="rId13"/>
    <p:sldId id="267" r:id="rId14"/>
    <p:sldId id="269" r:id="rId15"/>
    <p:sldId id="271" r:id="rId16"/>
    <p:sldId id="261" r:id="rId17"/>
    <p:sldId id="272" r:id="rId18"/>
    <p:sldId id="270" r:id="rId19"/>
    <p:sldId id="274" r:id="rId20"/>
    <p:sldId id="276" r:id="rId21"/>
    <p:sldId id="277" r:id="rId22"/>
    <p:sldId id="275"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C838ED-163C-4705-B156-6DC2DE0BFDC8}" v="96" dt="2023-04-03T11:57:45.8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85" d="100"/>
          <a:sy n="85" d="100"/>
        </p:scale>
        <p:origin x="48" y="2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lenia Guerra" userId="fb40076704424965" providerId="LiveId" clId="{71C838ED-163C-4705-B156-6DC2DE0BFDC8}"/>
    <pc:docChg chg="undo custSel addSld delSld modSld sldOrd modMainMaster">
      <pc:chgData name="Ylenia Guerra" userId="fb40076704424965" providerId="LiveId" clId="{71C838ED-163C-4705-B156-6DC2DE0BFDC8}" dt="2023-04-04T12:40:20.765" v="3499" actId="14100"/>
      <pc:docMkLst>
        <pc:docMk/>
      </pc:docMkLst>
      <pc:sldChg chg="addSp delSp modSp mod">
        <pc:chgData name="Ylenia Guerra" userId="fb40076704424965" providerId="LiveId" clId="{71C838ED-163C-4705-B156-6DC2DE0BFDC8}" dt="2023-04-03T06:51:01.348" v="307" actId="1076"/>
        <pc:sldMkLst>
          <pc:docMk/>
          <pc:sldMk cId="1262451284" sldId="256"/>
        </pc:sldMkLst>
        <pc:spChg chg="mod">
          <ac:chgData name="Ylenia Guerra" userId="fb40076704424965" providerId="LiveId" clId="{71C838ED-163C-4705-B156-6DC2DE0BFDC8}" dt="2023-04-03T06:45:19.226" v="297"/>
          <ac:spMkLst>
            <pc:docMk/>
            <pc:sldMk cId="1262451284" sldId="256"/>
            <ac:spMk id="2" creationId="{CA376920-9374-4B37-E4D4-B56E56AD49CE}"/>
          </ac:spMkLst>
        </pc:spChg>
        <pc:spChg chg="add del mod">
          <ac:chgData name="Ylenia Guerra" userId="fb40076704424965" providerId="LiveId" clId="{71C838ED-163C-4705-B156-6DC2DE0BFDC8}" dt="2023-04-03T06:48:11.461" v="304" actId="1076"/>
          <ac:spMkLst>
            <pc:docMk/>
            <pc:sldMk cId="1262451284" sldId="256"/>
            <ac:spMk id="3" creationId="{99534BE8-4B6C-86ED-1AB7-87434A4AA29D}"/>
          </ac:spMkLst>
        </pc:spChg>
        <pc:spChg chg="add del mod">
          <ac:chgData name="Ylenia Guerra" userId="fb40076704424965" providerId="LiveId" clId="{71C838ED-163C-4705-B156-6DC2DE0BFDC8}" dt="2023-04-03T06:48:10.365" v="302" actId="21"/>
          <ac:spMkLst>
            <pc:docMk/>
            <pc:sldMk cId="1262451284" sldId="256"/>
            <ac:spMk id="5" creationId="{CF4675AC-98F3-35DF-5E2B-DF5F60FF7986}"/>
          </ac:spMkLst>
        </pc:spChg>
        <pc:picChg chg="add del mod ord">
          <ac:chgData name="Ylenia Guerra" userId="fb40076704424965" providerId="LiveId" clId="{71C838ED-163C-4705-B156-6DC2DE0BFDC8}" dt="2023-04-03T06:44:19.536" v="284"/>
          <ac:picMkLst>
            <pc:docMk/>
            <pc:sldMk cId="1262451284" sldId="256"/>
            <ac:picMk id="4" creationId="{A00682E2-462E-8634-08CC-FF45F1773A58}"/>
          </ac:picMkLst>
        </pc:picChg>
        <pc:picChg chg="add mod">
          <ac:chgData name="Ylenia Guerra" userId="fb40076704424965" providerId="LiveId" clId="{71C838ED-163C-4705-B156-6DC2DE0BFDC8}" dt="2023-04-03T06:51:01.348" v="307" actId="1076"/>
          <ac:picMkLst>
            <pc:docMk/>
            <pc:sldMk cId="1262451284" sldId="256"/>
            <ac:picMk id="7" creationId="{9D6F4314-5CE0-E367-6FB6-15D06B73EEB0}"/>
          </ac:picMkLst>
        </pc:picChg>
        <pc:picChg chg="add del mod">
          <ac:chgData name="Ylenia Guerra" userId="fb40076704424965" providerId="LiveId" clId="{71C838ED-163C-4705-B156-6DC2DE0BFDC8}" dt="2023-04-03T06:48:12.127" v="305"/>
          <ac:picMkLst>
            <pc:docMk/>
            <pc:sldMk cId="1262451284" sldId="256"/>
            <ac:picMk id="1026" creationId="{6DC45DB5-5E4C-D5C0-2A0A-10FCE74573A2}"/>
          </ac:picMkLst>
        </pc:picChg>
      </pc:sldChg>
      <pc:sldChg chg="addSp modSp mod">
        <pc:chgData name="Ylenia Guerra" userId="fb40076704424965" providerId="LiveId" clId="{71C838ED-163C-4705-B156-6DC2DE0BFDC8}" dt="2023-04-03T07:21:21.040" v="432" actId="113"/>
        <pc:sldMkLst>
          <pc:docMk/>
          <pc:sldMk cId="3203787662" sldId="257"/>
        </pc:sldMkLst>
        <pc:spChg chg="mod">
          <ac:chgData name="Ylenia Guerra" userId="fb40076704424965" providerId="LiveId" clId="{71C838ED-163C-4705-B156-6DC2DE0BFDC8}" dt="2023-04-03T07:21:21.040" v="432" actId="113"/>
          <ac:spMkLst>
            <pc:docMk/>
            <pc:sldMk cId="3203787662" sldId="257"/>
            <ac:spMk id="2" creationId="{D195A1BF-9C9A-4ECD-6308-7BFE94725852}"/>
          </ac:spMkLst>
        </pc:spChg>
        <pc:spChg chg="mod">
          <ac:chgData name="Ylenia Guerra" userId="fb40076704424965" providerId="LiveId" clId="{71C838ED-163C-4705-B156-6DC2DE0BFDC8}" dt="2023-04-03T06:44:56.390" v="292"/>
          <ac:spMkLst>
            <pc:docMk/>
            <pc:sldMk cId="3203787662" sldId="257"/>
            <ac:spMk id="3" creationId="{7A6055A3-1D83-2159-B5C7-B628B24F350E}"/>
          </ac:spMkLst>
        </pc:spChg>
        <pc:picChg chg="add mod">
          <ac:chgData name="Ylenia Guerra" userId="fb40076704424965" providerId="LiveId" clId="{71C838ED-163C-4705-B156-6DC2DE0BFDC8}" dt="2023-04-03T06:51:22.764" v="309"/>
          <ac:picMkLst>
            <pc:docMk/>
            <pc:sldMk cId="3203787662" sldId="257"/>
            <ac:picMk id="4" creationId="{F6D03AEB-BB9D-637A-A4FF-01124D7D2087}"/>
          </ac:picMkLst>
        </pc:picChg>
      </pc:sldChg>
      <pc:sldChg chg="addSp modSp">
        <pc:chgData name="Ylenia Guerra" userId="fb40076704424965" providerId="LiveId" clId="{71C838ED-163C-4705-B156-6DC2DE0BFDC8}" dt="2023-04-03T06:51:13.756" v="308"/>
        <pc:sldMkLst>
          <pc:docMk/>
          <pc:sldMk cId="2634198039" sldId="258"/>
        </pc:sldMkLst>
        <pc:picChg chg="add mod">
          <ac:chgData name="Ylenia Guerra" userId="fb40076704424965" providerId="LiveId" clId="{71C838ED-163C-4705-B156-6DC2DE0BFDC8}" dt="2023-04-03T06:51:13.756" v="308"/>
          <ac:picMkLst>
            <pc:docMk/>
            <pc:sldMk cId="2634198039" sldId="258"/>
            <ac:picMk id="2" creationId="{4C37348E-6969-D146-B1F6-88E14E7A4E6D}"/>
          </ac:picMkLst>
        </pc:picChg>
        <pc:picChg chg="mod">
          <ac:chgData name="Ylenia Guerra" userId="fb40076704424965" providerId="LiveId" clId="{71C838ED-163C-4705-B156-6DC2DE0BFDC8}" dt="2023-04-03T06:44:56.390" v="292"/>
          <ac:picMkLst>
            <pc:docMk/>
            <pc:sldMk cId="2634198039" sldId="258"/>
            <ac:picMk id="2050" creationId="{2BD0D873-B63B-2D47-C58A-52452348C168}"/>
          </ac:picMkLst>
        </pc:picChg>
      </pc:sldChg>
      <pc:sldChg chg="addSp modSp add mod">
        <pc:chgData name="Ylenia Guerra" userId="fb40076704424965" providerId="LiveId" clId="{71C838ED-163C-4705-B156-6DC2DE0BFDC8}" dt="2023-04-03T06:51:24.771" v="310"/>
        <pc:sldMkLst>
          <pc:docMk/>
          <pc:sldMk cId="2459323503" sldId="259"/>
        </pc:sldMkLst>
        <pc:spChg chg="mod">
          <ac:chgData name="Ylenia Guerra" userId="fb40076704424965" providerId="LiveId" clId="{71C838ED-163C-4705-B156-6DC2DE0BFDC8}" dt="2023-04-03T06:44:56.390" v="292"/>
          <ac:spMkLst>
            <pc:docMk/>
            <pc:sldMk cId="2459323503" sldId="259"/>
            <ac:spMk id="2" creationId="{D195A1BF-9C9A-4ECD-6308-7BFE94725852}"/>
          </ac:spMkLst>
        </pc:spChg>
        <pc:spChg chg="mod">
          <ac:chgData name="Ylenia Guerra" userId="fb40076704424965" providerId="LiveId" clId="{71C838ED-163C-4705-B156-6DC2DE0BFDC8}" dt="2023-04-03T06:44:56.390" v="292"/>
          <ac:spMkLst>
            <pc:docMk/>
            <pc:sldMk cId="2459323503" sldId="259"/>
            <ac:spMk id="3" creationId="{7A6055A3-1D83-2159-B5C7-B628B24F350E}"/>
          </ac:spMkLst>
        </pc:spChg>
        <pc:picChg chg="add mod">
          <ac:chgData name="Ylenia Guerra" userId="fb40076704424965" providerId="LiveId" clId="{71C838ED-163C-4705-B156-6DC2DE0BFDC8}" dt="2023-04-03T06:51:24.771" v="310"/>
          <ac:picMkLst>
            <pc:docMk/>
            <pc:sldMk cId="2459323503" sldId="259"/>
            <ac:picMk id="4" creationId="{0D025C69-900D-C5DC-A60E-26B48A01042C}"/>
          </ac:picMkLst>
        </pc:picChg>
      </pc:sldChg>
      <pc:sldChg chg="addSp delSp modSp add mod">
        <pc:chgData name="Ylenia Guerra" userId="fb40076704424965" providerId="LiveId" clId="{71C838ED-163C-4705-B156-6DC2DE0BFDC8}" dt="2023-04-03T07:11:36.720" v="379" actId="20577"/>
        <pc:sldMkLst>
          <pc:docMk/>
          <pc:sldMk cId="3298702342" sldId="260"/>
        </pc:sldMkLst>
        <pc:spChg chg="mod">
          <ac:chgData name="Ylenia Guerra" userId="fb40076704424965" providerId="LiveId" clId="{71C838ED-163C-4705-B156-6DC2DE0BFDC8}" dt="2023-04-03T06:44:56.390" v="292"/>
          <ac:spMkLst>
            <pc:docMk/>
            <pc:sldMk cId="3298702342" sldId="260"/>
            <ac:spMk id="2" creationId="{D195A1BF-9C9A-4ECD-6308-7BFE94725852}"/>
          </ac:spMkLst>
        </pc:spChg>
        <pc:spChg chg="mod">
          <ac:chgData name="Ylenia Guerra" userId="fb40076704424965" providerId="LiveId" clId="{71C838ED-163C-4705-B156-6DC2DE0BFDC8}" dt="2023-04-03T07:11:36.720" v="379" actId="20577"/>
          <ac:spMkLst>
            <pc:docMk/>
            <pc:sldMk cId="3298702342" sldId="260"/>
            <ac:spMk id="3" creationId="{7A6055A3-1D83-2159-B5C7-B628B24F350E}"/>
          </ac:spMkLst>
        </pc:spChg>
        <pc:picChg chg="add mod">
          <ac:chgData name="Ylenia Guerra" userId="fb40076704424965" providerId="LiveId" clId="{71C838ED-163C-4705-B156-6DC2DE0BFDC8}" dt="2023-04-03T06:51:27.350" v="311"/>
          <ac:picMkLst>
            <pc:docMk/>
            <pc:sldMk cId="3298702342" sldId="260"/>
            <ac:picMk id="4" creationId="{4ED6CD8A-0E40-4909-55A9-9E5C785E3802}"/>
          </ac:picMkLst>
        </pc:picChg>
        <pc:picChg chg="add del mod">
          <ac:chgData name="Ylenia Guerra" userId="fb40076704424965" providerId="LiveId" clId="{71C838ED-163C-4705-B156-6DC2DE0BFDC8}" dt="2023-04-03T06:51:38.210" v="314" actId="478"/>
          <ac:picMkLst>
            <pc:docMk/>
            <pc:sldMk cId="3298702342" sldId="260"/>
            <ac:picMk id="1026" creationId="{63A9B24B-5B9F-2A22-4174-7932177485F7}"/>
          </ac:picMkLst>
        </pc:picChg>
      </pc:sldChg>
      <pc:sldChg chg="addSp delSp modSp new mod ord">
        <pc:chgData name="Ylenia Guerra" userId="fb40076704424965" providerId="LiveId" clId="{71C838ED-163C-4705-B156-6DC2DE0BFDC8}" dt="2023-04-03T11:40:34.677" v="2637" actId="20577"/>
        <pc:sldMkLst>
          <pc:docMk/>
          <pc:sldMk cId="2604899301" sldId="261"/>
        </pc:sldMkLst>
        <pc:spChg chg="mod">
          <ac:chgData name="Ylenia Guerra" userId="fb40076704424965" providerId="LiveId" clId="{71C838ED-163C-4705-B156-6DC2DE0BFDC8}" dt="2023-04-03T11:40:34.677" v="2637" actId="20577"/>
          <ac:spMkLst>
            <pc:docMk/>
            <pc:sldMk cId="2604899301" sldId="261"/>
            <ac:spMk id="2" creationId="{733227E4-E089-9560-3C5A-88C4D87C2D88}"/>
          </ac:spMkLst>
        </pc:spChg>
        <pc:spChg chg="del mod">
          <ac:chgData name="Ylenia Guerra" userId="fb40076704424965" providerId="LiveId" clId="{71C838ED-163C-4705-B156-6DC2DE0BFDC8}" dt="2023-04-03T09:22:09.969" v="2154" actId="478"/>
          <ac:spMkLst>
            <pc:docMk/>
            <pc:sldMk cId="2604899301" sldId="261"/>
            <ac:spMk id="3" creationId="{341C6549-9B91-89CC-106B-35C72252E363}"/>
          </ac:spMkLst>
        </pc:spChg>
        <pc:picChg chg="add mod">
          <ac:chgData name="Ylenia Guerra" userId="fb40076704424965" providerId="LiveId" clId="{71C838ED-163C-4705-B156-6DC2DE0BFDC8}" dt="2023-04-03T09:22:03.836" v="2153" actId="1076"/>
          <ac:picMkLst>
            <pc:docMk/>
            <pc:sldMk cId="2604899301" sldId="261"/>
            <ac:picMk id="4" creationId="{0DF4B143-B144-FA73-4F02-D0F587A21451}"/>
          </ac:picMkLst>
        </pc:picChg>
        <pc:picChg chg="add mod">
          <ac:chgData name="Ylenia Guerra" userId="fb40076704424965" providerId="LiveId" clId="{71C838ED-163C-4705-B156-6DC2DE0BFDC8}" dt="2023-04-03T09:22:29.492" v="2157" actId="1076"/>
          <ac:picMkLst>
            <pc:docMk/>
            <pc:sldMk cId="2604899301" sldId="261"/>
            <ac:picMk id="5" creationId="{FF798E40-22EE-2CA2-6786-14B9C1855D69}"/>
          </ac:picMkLst>
        </pc:picChg>
      </pc:sldChg>
      <pc:sldChg chg="addSp delSp modSp new mod">
        <pc:chgData name="Ylenia Guerra" userId="fb40076704424965" providerId="LiveId" clId="{71C838ED-163C-4705-B156-6DC2DE0BFDC8}" dt="2023-04-03T07:21:24.823" v="433" actId="1076"/>
        <pc:sldMkLst>
          <pc:docMk/>
          <pc:sldMk cId="3067959780" sldId="262"/>
        </pc:sldMkLst>
        <pc:spChg chg="mod">
          <ac:chgData name="Ylenia Guerra" userId="fb40076704424965" providerId="LiveId" clId="{71C838ED-163C-4705-B156-6DC2DE0BFDC8}" dt="2023-04-03T07:20:57.534" v="428" actId="207"/>
          <ac:spMkLst>
            <pc:docMk/>
            <pc:sldMk cId="3067959780" sldId="262"/>
            <ac:spMk id="2" creationId="{A8234ACF-CCD1-0F7C-0D4E-D9743BA56A71}"/>
          </ac:spMkLst>
        </pc:spChg>
        <pc:spChg chg="del">
          <ac:chgData name="Ylenia Guerra" userId="fb40076704424965" providerId="LiveId" clId="{71C838ED-163C-4705-B156-6DC2DE0BFDC8}" dt="2023-04-03T07:20:13.087" v="381"/>
          <ac:spMkLst>
            <pc:docMk/>
            <pc:sldMk cId="3067959780" sldId="262"/>
            <ac:spMk id="3" creationId="{211CD494-39DE-73FA-3348-7D4B76CBCB01}"/>
          </ac:spMkLst>
        </pc:spChg>
        <pc:picChg chg="add mod">
          <ac:chgData name="Ylenia Guerra" userId="fb40076704424965" providerId="LiveId" clId="{71C838ED-163C-4705-B156-6DC2DE0BFDC8}" dt="2023-04-03T07:21:24.823" v="433" actId="1076"/>
          <ac:picMkLst>
            <pc:docMk/>
            <pc:sldMk cId="3067959780" sldId="262"/>
            <ac:picMk id="4" creationId="{EB788F06-96B1-C73B-FF9D-FF9289040275}"/>
          </ac:picMkLst>
        </pc:picChg>
        <pc:picChg chg="add mod">
          <ac:chgData name="Ylenia Guerra" userId="fb40076704424965" providerId="LiveId" clId="{71C838ED-163C-4705-B156-6DC2DE0BFDC8}" dt="2023-04-03T07:21:05.633" v="429"/>
          <ac:picMkLst>
            <pc:docMk/>
            <pc:sldMk cId="3067959780" sldId="262"/>
            <ac:picMk id="5" creationId="{881AB46A-E606-3464-57AF-6C301F3E13D9}"/>
          </ac:picMkLst>
        </pc:picChg>
      </pc:sldChg>
      <pc:sldChg chg="modSp add mod">
        <pc:chgData name="Ylenia Guerra" userId="fb40076704424965" providerId="LiveId" clId="{71C838ED-163C-4705-B156-6DC2DE0BFDC8}" dt="2023-04-03T08:06:00.050" v="1272" actId="114"/>
        <pc:sldMkLst>
          <pc:docMk/>
          <pc:sldMk cId="3419399967" sldId="263"/>
        </pc:sldMkLst>
        <pc:spChg chg="mod">
          <ac:chgData name="Ylenia Guerra" userId="fb40076704424965" providerId="LiveId" clId="{71C838ED-163C-4705-B156-6DC2DE0BFDC8}" dt="2023-04-03T08:06:00.050" v="1272" actId="114"/>
          <ac:spMkLst>
            <pc:docMk/>
            <pc:sldMk cId="3419399967" sldId="263"/>
            <ac:spMk id="3" creationId="{7A6055A3-1D83-2159-B5C7-B628B24F350E}"/>
          </ac:spMkLst>
        </pc:spChg>
        <pc:picChg chg="mod ord">
          <ac:chgData name="Ylenia Guerra" userId="fb40076704424965" providerId="LiveId" clId="{71C838ED-163C-4705-B156-6DC2DE0BFDC8}" dt="2023-04-03T08:05:36.531" v="1270" actId="1076"/>
          <ac:picMkLst>
            <pc:docMk/>
            <pc:sldMk cId="3419399967" sldId="263"/>
            <ac:picMk id="4" creationId="{4ED6CD8A-0E40-4909-55A9-9E5C785E3802}"/>
          </ac:picMkLst>
        </pc:picChg>
      </pc:sldChg>
      <pc:sldChg chg="modSp mod">
        <pc:chgData name="Ylenia Guerra" userId="fb40076704424965" providerId="LiveId" clId="{71C838ED-163C-4705-B156-6DC2DE0BFDC8}" dt="2023-04-03T07:48:59.543" v="1207" actId="1076"/>
        <pc:sldMkLst>
          <pc:docMk/>
          <pc:sldMk cId="3807536647" sldId="264"/>
        </pc:sldMkLst>
        <pc:spChg chg="mod">
          <ac:chgData name="Ylenia Guerra" userId="fb40076704424965" providerId="LiveId" clId="{71C838ED-163C-4705-B156-6DC2DE0BFDC8}" dt="2023-04-03T07:48:56.642" v="1206" actId="313"/>
          <ac:spMkLst>
            <pc:docMk/>
            <pc:sldMk cId="3807536647" sldId="264"/>
            <ac:spMk id="2" creationId="{A8234ACF-CCD1-0F7C-0D4E-D9743BA56A71}"/>
          </ac:spMkLst>
        </pc:spChg>
        <pc:picChg chg="mod">
          <ac:chgData name="Ylenia Guerra" userId="fb40076704424965" providerId="LiveId" clId="{71C838ED-163C-4705-B156-6DC2DE0BFDC8}" dt="2023-04-03T07:48:59.543" v="1207" actId="1076"/>
          <ac:picMkLst>
            <pc:docMk/>
            <pc:sldMk cId="3807536647" sldId="264"/>
            <ac:picMk id="4" creationId="{EB788F06-96B1-C73B-FF9D-FF9289040275}"/>
          </ac:picMkLst>
        </pc:picChg>
      </pc:sldChg>
      <pc:sldChg chg="addSp delSp modSp mod">
        <pc:chgData name="Ylenia Guerra" userId="fb40076704424965" providerId="LiveId" clId="{71C838ED-163C-4705-B156-6DC2DE0BFDC8}" dt="2023-04-03T11:40:20.507" v="2632" actId="20577"/>
        <pc:sldMkLst>
          <pc:docMk/>
          <pc:sldMk cId="2148416637" sldId="265"/>
        </pc:sldMkLst>
        <pc:spChg chg="mod">
          <ac:chgData name="Ylenia Guerra" userId="fb40076704424965" providerId="LiveId" clId="{71C838ED-163C-4705-B156-6DC2DE0BFDC8}" dt="2023-04-03T11:40:20.507" v="2632" actId="20577"/>
          <ac:spMkLst>
            <pc:docMk/>
            <pc:sldMk cId="2148416637" sldId="265"/>
            <ac:spMk id="2" creationId="{D195A1BF-9C9A-4ECD-6308-7BFE94725852}"/>
          </ac:spMkLst>
        </pc:spChg>
        <pc:spChg chg="mod">
          <ac:chgData name="Ylenia Guerra" userId="fb40076704424965" providerId="LiveId" clId="{71C838ED-163C-4705-B156-6DC2DE0BFDC8}" dt="2023-04-03T08:24:41.531" v="1522" actId="14100"/>
          <ac:spMkLst>
            <pc:docMk/>
            <pc:sldMk cId="2148416637" sldId="265"/>
            <ac:spMk id="3" creationId="{7A6055A3-1D83-2159-B5C7-B628B24F350E}"/>
          </ac:spMkLst>
        </pc:spChg>
        <pc:picChg chg="add del">
          <ac:chgData name="Ylenia Guerra" userId="fb40076704424965" providerId="LiveId" clId="{71C838ED-163C-4705-B156-6DC2DE0BFDC8}" dt="2023-04-03T08:22:50.624" v="1491" actId="478"/>
          <ac:picMkLst>
            <pc:docMk/>
            <pc:sldMk cId="2148416637" sldId="265"/>
            <ac:picMk id="6" creationId="{07074392-37A5-BCA8-2E46-18A02E7FF79E}"/>
          </ac:picMkLst>
        </pc:picChg>
        <pc:picChg chg="add mod">
          <ac:chgData name="Ylenia Guerra" userId="fb40076704424965" providerId="LiveId" clId="{71C838ED-163C-4705-B156-6DC2DE0BFDC8}" dt="2023-04-03T08:24:53.504" v="1525" actId="1076"/>
          <ac:picMkLst>
            <pc:docMk/>
            <pc:sldMk cId="2148416637" sldId="265"/>
            <ac:picMk id="8" creationId="{2F5B4AF3-AEE0-6239-973A-79A80D705121}"/>
          </ac:picMkLst>
        </pc:picChg>
      </pc:sldChg>
      <pc:sldChg chg="addSp modSp new mod">
        <pc:chgData name="Ylenia Guerra" userId="fb40076704424965" providerId="LiveId" clId="{71C838ED-163C-4705-B156-6DC2DE0BFDC8}" dt="2023-04-03T08:15:48.969" v="1443" actId="1076"/>
        <pc:sldMkLst>
          <pc:docMk/>
          <pc:sldMk cId="2874324644" sldId="266"/>
        </pc:sldMkLst>
        <pc:spChg chg="mod">
          <ac:chgData name="Ylenia Guerra" userId="fb40076704424965" providerId="LiveId" clId="{71C838ED-163C-4705-B156-6DC2DE0BFDC8}" dt="2023-04-03T08:06:58.814" v="1308"/>
          <ac:spMkLst>
            <pc:docMk/>
            <pc:sldMk cId="2874324644" sldId="266"/>
            <ac:spMk id="2" creationId="{30894277-089A-20E5-D7FC-EA3CB0FF7B61}"/>
          </ac:spMkLst>
        </pc:spChg>
        <pc:spChg chg="mod">
          <ac:chgData name="Ylenia Guerra" userId="fb40076704424965" providerId="LiveId" clId="{71C838ED-163C-4705-B156-6DC2DE0BFDC8}" dt="2023-04-03T08:15:48.969" v="1443" actId="1076"/>
          <ac:spMkLst>
            <pc:docMk/>
            <pc:sldMk cId="2874324644" sldId="266"/>
            <ac:spMk id="3" creationId="{35A85799-0A48-F935-4F82-548BC86F122B}"/>
          </ac:spMkLst>
        </pc:spChg>
        <pc:picChg chg="add mod">
          <ac:chgData name="Ylenia Guerra" userId="fb40076704424965" providerId="LiveId" clId="{71C838ED-163C-4705-B156-6DC2DE0BFDC8}" dt="2023-04-03T08:13:39.052" v="1345"/>
          <ac:picMkLst>
            <pc:docMk/>
            <pc:sldMk cId="2874324644" sldId="266"/>
            <ac:picMk id="4" creationId="{8D102C7A-0BF4-279A-FE32-C4D35FBDC10A}"/>
          </ac:picMkLst>
        </pc:picChg>
      </pc:sldChg>
      <pc:sldChg chg="addSp delSp modSp new mod">
        <pc:chgData name="Ylenia Guerra" userId="fb40076704424965" providerId="LiveId" clId="{71C838ED-163C-4705-B156-6DC2DE0BFDC8}" dt="2023-04-04T11:35:34.278" v="3412" actId="20577"/>
        <pc:sldMkLst>
          <pc:docMk/>
          <pc:sldMk cId="3280558824" sldId="267"/>
        </pc:sldMkLst>
        <pc:spChg chg="mod">
          <ac:chgData name="Ylenia Guerra" userId="fb40076704424965" providerId="LiveId" clId="{71C838ED-163C-4705-B156-6DC2DE0BFDC8}" dt="2023-04-03T11:40:27.863" v="2634" actId="20577"/>
          <ac:spMkLst>
            <pc:docMk/>
            <pc:sldMk cId="3280558824" sldId="267"/>
            <ac:spMk id="2" creationId="{08835066-491F-F2BE-805F-67E50117F3B5}"/>
          </ac:spMkLst>
        </pc:spChg>
        <pc:spChg chg="mod">
          <ac:chgData name="Ylenia Guerra" userId="fb40076704424965" providerId="LiveId" clId="{71C838ED-163C-4705-B156-6DC2DE0BFDC8}" dt="2023-04-04T11:35:34.278" v="3412" actId="20577"/>
          <ac:spMkLst>
            <pc:docMk/>
            <pc:sldMk cId="3280558824" sldId="267"/>
            <ac:spMk id="3" creationId="{EA64C401-DA5D-3AD4-AAF9-68A726877B47}"/>
          </ac:spMkLst>
        </pc:spChg>
        <pc:spChg chg="add del">
          <ac:chgData name="Ylenia Guerra" userId="fb40076704424965" providerId="LiveId" clId="{71C838ED-163C-4705-B156-6DC2DE0BFDC8}" dt="2023-04-03T08:38:21.123" v="1761" actId="22"/>
          <ac:spMkLst>
            <pc:docMk/>
            <pc:sldMk cId="3280558824" sldId="267"/>
            <ac:spMk id="6" creationId="{631758DD-E6A2-1DD1-A811-8E2D201F20F1}"/>
          </ac:spMkLst>
        </pc:spChg>
        <pc:picChg chg="add mod">
          <ac:chgData name="Ylenia Guerra" userId="fb40076704424965" providerId="LiveId" clId="{71C838ED-163C-4705-B156-6DC2DE0BFDC8}" dt="2023-04-03T08:29:43.343" v="1611"/>
          <ac:picMkLst>
            <pc:docMk/>
            <pc:sldMk cId="3280558824" sldId="267"/>
            <ac:picMk id="4" creationId="{000E20D5-4D75-EC70-FE5A-FFF12AB47FE8}"/>
          </ac:picMkLst>
        </pc:picChg>
      </pc:sldChg>
      <pc:sldChg chg="addSp delSp modSp add mod">
        <pc:chgData name="Ylenia Guerra" userId="fb40076704424965" providerId="LiveId" clId="{71C838ED-163C-4705-B156-6DC2DE0BFDC8}" dt="2023-04-03T11:40:25.636" v="2633" actId="20577"/>
        <pc:sldMkLst>
          <pc:docMk/>
          <pc:sldMk cId="3589562969" sldId="268"/>
        </pc:sldMkLst>
        <pc:spChg chg="mod">
          <ac:chgData name="Ylenia Guerra" userId="fb40076704424965" providerId="LiveId" clId="{71C838ED-163C-4705-B156-6DC2DE0BFDC8}" dt="2023-04-03T11:40:25.636" v="2633" actId="20577"/>
          <ac:spMkLst>
            <pc:docMk/>
            <pc:sldMk cId="3589562969" sldId="268"/>
            <ac:spMk id="2" creationId="{D195A1BF-9C9A-4ECD-6308-7BFE94725852}"/>
          </ac:spMkLst>
        </pc:spChg>
        <pc:spChg chg="mod">
          <ac:chgData name="Ylenia Guerra" userId="fb40076704424965" providerId="LiveId" clId="{71C838ED-163C-4705-B156-6DC2DE0BFDC8}" dt="2023-04-03T08:35:39.590" v="1735" actId="27636"/>
          <ac:spMkLst>
            <pc:docMk/>
            <pc:sldMk cId="3589562969" sldId="268"/>
            <ac:spMk id="3" creationId="{7A6055A3-1D83-2159-B5C7-B628B24F350E}"/>
          </ac:spMkLst>
        </pc:spChg>
        <pc:picChg chg="add mod">
          <ac:chgData name="Ylenia Guerra" userId="fb40076704424965" providerId="LiveId" clId="{71C838ED-163C-4705-B156-6DC2DE0BFDC8}" dt="2023-04-03T08:34:58.215" v="1670" actId="14100"/>
          <ac:picMkLst>
            <pc:docMk/>
            <pc:sldMk cId="3589562969" sldId="268"/>
            <ac:picMk id="5" creationId="{33CF39C1-9AE9-CB73-BC59-FCD46890EE78}"/>
          </ac:picMkLst>
        </pc:picChg>
        <pc:picChg chg="add mod">
          <ac:chgData name="Ylenia Guerra" userId="fb40076704424965" providerId="LiveId" clId="{71C838ED-163C-4705-B156-6DC2DE0BFDC8}" dt="2023-04-03T08:35:06.288" v="1673" actId="14100"/>
          <ac:picMkLst>
            <pc:docMk/>
            <pc:sldMk cId="3589562969" sldId="268"/>
            <ac:picMk id="6" creationId="{75201599-8401-3444-15B2-17E326744074}"/>
          </ac:picMkLst>
        </pc:picChg>
        <pc:picChg chg="add mod">
          <ac:chgData name="Ylenia Guerra" userId="fb40076704424965" providerId="LiveId" clId="{71C838ED-163C-4705-B156-6DC2DE0BFDC8}" dt="2023-04-03T08:35:01.098" v="1671" actId="14100"/>
          <ac:picMkLst>
            <pc:docMk/>
            <pc:sldMk cId="3589562969" sldId="268"/>
            <ac:picMk id="7" creationId="{BCD310F9-6F4E-DC67-6A4F-01F60D136961}"/>
          </ac:picMkLst>
        </pc:picChg>
        <pc:picChg chg="del">
          <ac:chgData name="Ylenia Guerra" userId="fb40076704424965" providerId="LiveId" clId="{71C838ED-163C-4705-B156-6DC2DE0BFDC8}" dt="2023-04-03T08:29:49.355" v="1613" actId="478"/>
          <ac:picMkLst>
            <pc:docMk/>
            <pc:sldMk cId="3589562969" sldId="268"/>
            <ac:picMk id="8" creationId="{2F5B4AF3-AEE0-6239-973A-79A80D705121}"/>
          </ac:picMkLst>
        </pc:picChg>
        <pc:picChg chg="add mod">
          <ac:chgData name="Ylenia Guerra" userId="fb40076704424965" providerId="LiveId" clId="{71C838ED-163C-4705-B156-6DC2DE0BFDC8}" dt="2023-04-03T08:35:11.083" v="1675" actId="14100"/>
          <ac:picMkLst>
            <pc:docMk/>
            <pc:sldMk cId="3589562969" sldId="268"/>
            <ac:picMk id="9" creationId="{19B50B87-4D32-0465-68A1-B93D25448501}"/>
          </ac:picMkLst>
        </pc:picChg>
        <pc:picChg chg="add mod">
          <ac:chgData name="Ylenia Guerra" userId="fb40076704424965" providerId="LiveId" clId="{71C838ED-163C-4705-B156-6DC2DE0BFDC8}" dt="2023-04-03T08:35:14.434" v="1677" actId="14100"/>
          <ac:picMkLst>
            <pc:docMk/>
            <pc:sldMk cId="3589562969" sldId="268"/>
            <ac:picMk id="10" creationId="{545305DB-7E8A-0AB9-E4A2-2670B3395663}"/>
          </ac:picMkLst>
        </pc:picChg>
      </pc:sldChg>
      <pc:sldChg chg="addSp delSp modSp new mod">
        <pc:chgData name="Ylenia Guerra" userId="fb40076704424965" providerId="LiveId" clId="{71C838ED-163C-4705-B156-6DC2DE0BFDC8}" dt="2023-04-03T11:40:29.525" v="2635" actId="20577"/>
        <pc:sldMkLst>
          <pc:docMk/>
          <pc:sldMk cId="1899762489" sldId="269"/>
        </pc:sldMkLst>
        <pc:spChg chg="mod">
          <ac:chgData name="Ylenia Guerra" userId="fb40076704424965" providerId="LiveId" clId="{71C838ED-163C-4705-B156-6DC2DE0BFDC8}" dt="2023-04-03T11:40:29.525" v="2635" actId="20577"/>
          <ac:spMkLst>
            <pc:docMk/>
            <pc:sldMk cId="1899762489" sldId="269"/>
            <ac:spMk id="2" creationId="{33253A95-A256-DE42-D657-453A965D8458}"/>
          </ac:spMkLst>
        </pc:spChg>
        <pc:spChg chg="mod">
          <ac:chgData name="Ylenia Guerra" userId="fb40076704424965" providerId="LiveId" clId="{71C838ED-163C-4705-B156-6DC2DE0BFDC8}" dt="2023-04-03T08:43:54.142" v="1930" actId="114"/>
          <ac:spMkLst>
            <pc:docMk/>
            <pc:sldMk cId="1899762489" sldId="269"/>
            <ac:spMk id="3" creationId="{8462E0CC-E8E7-FF9F-0C35-F3BF8581FA7F}"/>
          </ac:spMkLst>
        </pc:spChg>
        <pc:spChg chg="add del">
          <ac:chgData name="Ylenia Guerra" userId="fb40076704424965" providerId="LiveId" clId="{71C838ED-163C-4705-B156-6DC2DE0BFDC8}" dt="2023-04-03T08:44:00.871" v="1932" actId="22"/>
          <ac:spMkLst>
            <pc:docMk/>
            <pc:sldMk cId="1899762489" sldId="269"/>
            <ac:spMk id="6" creationId="{FFFB6D55-5946-8561-0067-424E031AC646}"/>
          </ac:spMkLst>
        </pc:spChg>
        <pc:picChg chg="add mod">
          <ac:chgData name="Ylenia Guerra" userId="fb40076704424965" providerId="LiveId" clId="{71C838ED-163C-4705-B156-6DC2DE0BFDC8}" dt="2023-04-03T08:38:24.079" v="1762"/>
          <ac:picMkLst>
            <pc:docMk/>
            <pc:sldMk cId="1899762489" sldId="269"/>
            <ac:picMk id="4" creationId="{C29315DE-E49B-B7DA-86E0-912E80C503BF}"/>
          </ac:picMkLst>
        </pc:picChg>
      </pc:sldChg>
      <pc:sldChg chg="addSp delSp modSp new mod">
        <pc:chgData name="Ylenia Guerra" userId="fb40076704424965" providerId="LiveId" clId="{71C838ED-163C-4705-B156-6DC2DE0BFDC8}" dt="2023-04-03T11:58:55.143" v="3406" actId="313"/>
        <pc:sldMkLst>
          <pc:docMk/>
          <pc:sldMk cId="2323151164" sldId="270"/>
        </pc:sldMkLst>
        <pc:spChg chg="mod">
          <ac:chgData name="Ylenia Guerra" userId="fb40076704424965" providerId="LiveId" clId="{71C838ED-163C-4705-B156-6DC2DE0BFDC8}" dt="2023-04-03T11:40:38.185" v="2639" actId="20577"/>
          <ac:spMkLst>
            <pc:docMk/>
            <pc:sldMk cId="2323151164" sldId="270"/>
            <ac:spMk id="2" creationId="{5B6E1643-F467-FF48-D0A9-0AE315CEC8FD}"/>
          </ac:spMkLst>
        </pc:spChg>
        <pc:spChg chg="add del">
          <ac:chgData name="Ylenia Guerra" userId="fb40076704424965" providerId="LiveId" clId="{71C838ED-163C-4705-B156-6DC2DE0BFDC8}" dt="2023-04-03T11:20:53.640" v="2374"/>
          <ac:spMkLst>
            <pc:docMk/>
            <pc:sldMk cId="2323151164" sldId="270"/>
            <ac:spMk id="3" creationId="{B3D7C912-1186-B4F8-2559-C2914EB5C961}"/>
          </ac:spMkLst>
        </pc:spChg>
        <pc:spChg chg="del">
          <ac:chgData name="Ylenia Guerra" userId="fb40076704424965" providerId="LiveId" clId="{71C838ED-163C-4705-B156-6DC2DE0BFDC8}" dt="2023-04-03T09:23:26.408" v="2158"/>
          <ac:spMkLst>
            <pc:docMk/>
            <pc:sldMk cId="2323151164" sldId="270"/>
            <ac:spMk id="3" creationId="{E17AB795-9B22-578B-6CDF-855DDF4B62A3}"/>
          </ac:spMkLst>
        </pc:spChg>
        <pc:spChg chg="add del mod">
          <ac:chgData name="Ylenia Guerra" userId="fb40076704424965" providerId="LiveId" clId="{71C838ED-163C-4705-B156-6DC2DE0BFDC8}" dt="2023-04-03T09:23:28.647" v="2159" actId="478"/>
          <ac:spMkLst>
            <pc:docMk/>
            <pc:sldMk cId="2323151164" sldId="270"/>
            <ac:spMk id="4" creationId="{4076720C-396B-E816-E038-0B2843784215}"/>
          </ac:spMkLst>
        </pc:spChg>
        <pc:spChg chg="add del">
          <ac:chgData name="Ylenia Guerra" userId="fb40076704424965" providerId="LiveId" clId="{71C838ED-163C-4705-B156-6DC2DE0BFDC8}" dt="2023-04-03T11:20:53.640" v="2374"/>
          <ac:spMkLst>
            <pc:docMk/>
            <pc:sldMk cId="2323151164" sldId="270"/>
            <ac:spMk id="4" creationId="{F5E50AF7-6E02-A493-24A4-B2C3DBC10349}"/>
          </ac:spMkLst>
        </pc:spChg>
        <pc:spChg chg="add del mod">
          <ac:chgData name="Ylenia Guerra" userId="fb40076704424965" providerId="LiveId" clId="{71C838ED-163C-4705-B156-6DC2DE0BFDC8}" dt="2023-04-03T09:23:32.634" v="2162" actId="478"/>
          <ac:spMkLst>
            <pc:docMk/>
            <pc:sldMk cId="2323151164" sldId="270"/>
            <ac:spMk id="5" creationId="{58B19AEB-3788-773F-5EE6-3510370AC294}"/>
          </ac:spMkLst>
        </pc:spChg>
        <pc:spChg chg="add del mod">
          <ac:chgData name="Ylenia Guerra" userId="fb40076704424965" providerId="LiveId" clId="{71C838ED-163C-4705-B156-6DC2DE0BFDC8}" dt="2023-04-03T11:58:55.143" v="3406" actId="313"/>
          <ac:spMkLst>
            <pc:docMk/>
            <pc:sldMk cId="2323151164" sldId="270"/>
            <ac:spMk id="5" creationId="{BA6F8350-FB60-4B06-D8CA-C8B27970FA54}"/>
          </ac:spMkLst>
        </pc:spChg>
        <pc:spChg chg="add del">
          <ac:chgData name="Ylenia Guerra" userId="fb40076704424965" providerId="LiveId" clId="{71C838ED-163C-4705-B156-6DC2DE0BFDC8}" dt="2023-04-03T09:23:45.995" v="2164" actId="478"/>
          <ac:spMkLst>
            <pc:docMk/>
            <pc:sldMk cId="2323151164" sldId="270"/>
            <ac:spMk id="6" creationId="{827BF812-79B3-9248-3C2B-5757E1B30FFE}"/>
          </ac:spMkLst>
        </pc:spChg>
        <pc:spChg chg="add del mod">
          <ac:chgData name="Ylenia Guerra" userId="fb40076704424965" providerId="LiveId" clId="{71C838ED-163C-4705-B156-6DC2DE0BFDC8}" dt="2023-04-03T11:21:10.808" v="2379"/>
          <ac:spMkLst>
            <pc:docMk/>
            <pc:sldMk cId="2323151164" sldId="270"/>
            <ac:spMk id="6" creationId="{F3DE5755-80E5-B9E8-DA2F-AEB3613CA17E}"/>
          </ac:spMkLst>
        </pc:spChg>
        <pc:picChg chg="add mod">
          <ac:chgData name="Ylenia Guerra" userId="fb40076704424965" providerId="LiveId" clId="{71C838ED-163C-4705-B156-6DC2DE0BFDC8}" dt="2023-04-03T11:22:08.716" v="2419"/>
          <ac:picMkLst>
            <pc:docMk/>
            <pc:sldMk cId="2323151164" sldId="270"/>
            <ac:picMk id="7" creationId="{800C2014-17EC-1F2D-9A77-6BA7F9573B35}"/>
          </ac:picMkLst>
        </pc:picChg>
      </pc:sldChg>
      <pc:sldChg chg="addSp modSp new mod">
        <pc:chgData name="Ylenia Guerra" userId="fb40076704424965" providerId="LiveId" clId="{71C838ED-163C-4705-B156-6DC2DE0BFDC8}" dt="2023-04-03T11:40:33.384" v="2636" actId="20577"/>
        <pc:sldMkLst>
          <pc:docMk/>
          <pc:sldMk cId="3930524421" sldId="271"/>
        </pc:sldMkLst>
        <pc:spChg chg="mod">
          <ac:chgData name="Ylenia Guerra" userId="fb40076704424965" providerId="LiveId" clId="{71C838ED-163C-4705-B156-6DC2DE0BFDC8}" dt="2023-04-03T11:40:33.384" v="2636" actId="20577"/>
          <ac:spMkLst>
            <pc:docMk/>
            <pc:sldMk cId="3930524421" sldId="271"/>
            <ac:spMk id="2" creationId="{7F2FD18E-20BD-408E-3B96-1B06FFFAA865}"/>
          </ac:spMkLst>
        </pc:spChg>
        <pc:spChg chg="mod">
          <ac:chgData name="Ylenia Guerra" userId="fb40076704424965" providerId="LiveId" clId="{71C838ED-163C-4705-B156-6DC2DE0BFDC8}" dt="2023-04-03T09:21:45.060" v="2151" actId="1076"/>
          <ac:spMkLst>
            <pc:docMk/>
            <pc:sldMk cId="3930524421" sldId="271"/>
            <ac:spMk id="3" creationId="{705B39DF-0683-691B-2C39-25C2D2AFC12E}"/>
          </ac:spMkLst>
        </pc:spChg>
        <pc:picChg chg="add mod">
          <ac:chgData name="Ylenia Guerra" userId="fb40076704424965" providerId="LiveId" clId="{71C838ED-163C-4705-B156-6DC2DE0BFDC8}" dt="2023-04-03T09:21:36.212" v="2150" actId="1076"/>
          <ac:picMkLst>
            <pc:docMk/>
            <pc:sldMk cId="3930524421" sldId="271"/>
            <ac:picMk id="5" creationId="{954CEBE2-660D-F5C8-9FD7-7660A49FC695}"/>
          </ac:picMkLst>
        </pc:picChg>
        <pc:picChg chg="add mod">
          <ac:chgData name="Ylenia Guerra" userId="fb40076704424965" providerId="LiveId" clId="{71C838ED-163C-4705-B156-6DC2DE0BFDC8}" dt="2023-04-03T09:22:25.481" v="2155"/>
          <ac:picMkLst>
            <pc:docMk/>
            <pc:sldMk cId="3930524421" sldId="271"/>
            <ac:picMk id="6" creationId="{FF0B4E45-D9A5-4F8A-A799-C27FF93EBA35}"/>
          </ac:picMkLst>
        </pc:picChg>
      </pc:sldChg>
      <pc:sldChg chg="addSp delSp modSp new mod">
        <pc:chgData name="Ylenia Guerra" userId="fb40076704424965" providerId="LiveId" clId="{71C838ED-163C-4705-B156-6DC2DE0BFDC8}" dt="2023-04-03T11:40:36.343" v="2638" actId="20577"/>
        <pc:sldMkLst>
          <pc:docMk/>
          <pc:sldMk cId="698017876" sldId="272"/>
        </pc:sldMkLst>
        <pc:spChg chg="mod">
          <ac:chgData name="Ylenia Guerra" userId="fb40076704424965" providerId="LiveId" clId="{71C838ED-163C-4705-B156-6DC2DE0BFDC8}" dt="2023-04-03T11:40:36.343" v="2638" actId="20577"/>
          <ac:spMkLst>
            <pc:docMk/>
            <pc:sldMk cId="698017876" sldId="272"/>
            <ac:spMk id="2" creationId="{37AB5BF4-D262-B4E0-247B-576D1A9812AF}"/>
          </ac:spMkLst>
        </pc:spChg>
        <pc:spChg chg="mod">
          <ac:chgData name="Ylenia Guerra" userId="fb40076704424965" providerId="LiveId" clId="{71C838ED-163C-4705-B156-6DC2DE0BFDC8}" dt="2023-04-03T09:39:08.206" v="2314"/>
          <ac:spMkLst>
            <pc:docMk/>
            <pc:sldMk cId="698017876" sldId="272"/>
            <ac:spMk id="3" creationId="{DE251215-D1D4-4A3B-EC54-ED8D4FBE6136}"/>
          </ac:spMkLst>
        </pc:spChg>
        <pc:spChg chg="add del">
          <ac:chgData name="Ylenia Guerra" userId="fb40076704424965" providerId="LiveId" clId="{71C838ED-163C-4705-B156-6DC2DE0BFDC8}" dt="2023-04-03T09:39:00.965" v="2307"/>
          <ac:spMkLst>
            <pc:docMk/>
            <pc:sldMk cId="698017876" sldId="272"/>
            <ac:spMk id="4" creationId="{403C1C2E-D005-7D91-38D3-B1C69BAFB700}"/>
          </ac:spMkLst>
        </pc:spChg>
        <pc:spChg chg="add del">
          <ac:chgData name="Ylenia Guerra" userId="fb40076704424965" providerId="LiveId" clId="{71C838ED-163C-4705-B156-6DC2DE0BFDC8}" dt="2023-04-03T09:39:00.965" v="2307"/>
          <ac:spMkLst>
            <pc:docMk/>
            <pc:sldMk cId="698017876" sldId="272"/>
            <ac:spMk id="5" creationId="{10402A6A-DDC9-BF08-EE7F-1155281B3BDB}"/>
          </ac:spMkLst>
        </pc:spChg>
        <pc:spChg chg="add del">
          <ac:chgData name="Ylenia Guerra" userId="fb40076704424965" providerId="LiveId" clId="{71C838ED-163C-4705-B156-6DC2DE0BFDC8}" dt="2023-04-03T09:39:00.965" v="2307"/>
          <ac:spMkLst>
            <pc:docMk/>
            <pc:sldMk cId="698017876" sldId="272"/>
            <ac:spMk id="6" creationId="{80CF0D08-0C86-A1B4-5EEE-49A4FCAED8B7}"/>
          </ac:spMkLst>
        </pc:spChg>
        <pc:spChg chg="add del">
          <ac:chgData name="Ylenia Guerra" userId="fb40076704424965" providerId="LiveId" clId="{71C838ED-163C-4705-B156-6DC2DE0BFDC8}" dt="2023-04-03T09:39:00.965" v="2307"/>
          <ac:spMkLst>
            <pc:docMk/>
            <pc:sldMk cId="698017876" sldId="272"/>
            <ac:spMk id="7" creationId="{33902405-CCA3-2160-BFF3-701840CDBB3A}"/>
          </ac:spMkLst>
        </pc:spChg>
        <pc:picChg chg="add mod">
          <ac:chgData name="Ylenia Guerra" userId="fb40076704424965" providerId="LiveId" clId="{71C838ED-163C-4705-B156-6DC2DE0BFDC8}" dt="2023-04-03T11:22:06.949" v="2418"/>
          <ac:picMkLst>
            <pc:docMk/>
            <pc:sldMk cId="698017876" sldId="272"/>
            <ac:picMk id="4" creationId="{3E6C649A-34EB-2C45-BEBD-7A913EF73BD6}"/>
          </ac:picMkLst>
        </pc:picChg>
        <pc:picChg chg="add mod">
          <ac:chgData name="Ylenia Guerra" userId="fb40076704424965" providerId="LiveId" clId="{71C838ED-163C-4705-B156-6DC2DE0BFDC8}" dt="2023-04-03T09:49:53.229" v="2318" actId="1076"/>
          <ac:picMkLst>
            <pc:docMk/>
            <pc:sldMk cId="698017876" sldId="272"/>
            <ac:picMk id="9" creationId="{B1854E0F-EB45-E8BD-20B5-6A0915C628DC}"/>
          </ac:picMkLst>
        </pc:picChg>
      </pc:sldChg>
      <pc:sldChg chg="addSp modSp new mod">
        <pc:chgData name="Ylenia Guerra" userId="fb40076704424965" providerId="LiveId" clId="{71C838ED-163C-4705-B156-6DC2DE0BFDC8}" dt="2023-04-03T09:37:03.539" v="2302" actId="114"/>
        <pc:sldMkLst>
          <pc:docMk/>
          <pc:sldMk cId="2594675216" sldId="273"/>
        </pc:sldMkLst>
        <pc:spChg chg="mod">
          <ac:chgData name="Ylenia Guerra" userId="fb40076704424965" providerId="LiveId" clId="{71C838ED-163C-4705-B156-6DC2DE0BFDC8}" dt="2023-04-03T09:35:33.191" v="2247"/>
          <ac:spMkLst>
            <pc:docMk/>
            <pc:sldMk cId="2594675216" sldId="273"/>
            <ac:spMk id="2" creationId="{E301D9EC-1164-6E4C-366B-20FF58133D10}"/>
          </ac:spMkLst>
        </pc:spChg>
        <pc:spChg chg="mod">
          <ac:chgData name="Ylenia Guerra" userId="fb40076704424965" providerId="LiveId" clId="{71C838ED-163C-4705-B156-6DC2DE0BFDC8}" dt="2023-04-03T09:37:03.539" v="2302" actId="114"/>
          <ac:spMkLst>
            <pc:docMk/>
            <pc:sldMk cId="2594675216" sldId="273"/>
            <ac:spMk id="3" creationId="{371F8F4F-6F07-E91E-B8A5-0E1850C94179}"/>
          </ac:spMkLst>
        </pc:spChg>
        <pc:picChg chg="add mod">
          <ac:chgData name="Ylenia Guerra" userId="fb40076704424965" providerId="LiveId" clId="{71C838ED-163C-4705-B156-6DC2DE0BFDC8}" dt="2023-04-03T09:36:54.811" v="2301"/>
          <ac:picMkLst>
            <pc:docMk/>
            <pc:sldMk cId="2594675216" sldId="273"/>
            <ac:picMk id="4" creationId="{4426F8FE-1D3D-5F63-FB45-C55C08A7DB86}"/>
          </ac:picMkLst>
        </pc:picChg>
      </pc:sldChg>
      <pc:sldChg chg="modSp add mod">
        <pc:chgData name="Ylenia Guerra" userId="fb40076704424965" providerId="LiveId" clId="{71C838ED-163C-4705-B156-6DC2DE0BFDC8}" dt="2023-04-03T09:53:17.616" v="2337" actId="20577"/>
        <pc:sldMkLst>
          <pc:docMk/>
          <pc:sldMk cId="1458516245" sldId="274"/>
        </pc:sldMkLst>
        <pc:spChg chg="mod">
          <ac:chgData name="Ylenia Guerra" userId="fb40076704424965" providerId="LiveId" clId="{71C838ED-163C-4705-B156-6DC2DE0BFDC8}" dt="2023-04-03T09:53:17.616" v="2337" actId="20577"/>
          <ac:spMkLst>
            <pc:docMk/>
            <pc:sldMk cId="1458516245" sldId="274"/>
            <ac:spMk id="2" creationId="{A8234ACF-CCD1-0F7C-0D4E-D9743BA56A71}"/>
          </ac:spMkLst>
        </pc:spChg>
      </pc:sldChg>
      <pc:sldChg chg="modSp add mod">
        <pc:chgData name="Ylenia Guerra" userId="fb40076704424965" providerId="LiveId" clId="{71C838ED-163C-4705-B156-6DC2DE0BFDC8}" dt="2023-04-03T09:53:33.584" v="2372" actId="20577"/>
        <pc:sldMkLst>
          <pc:docMk/>
          <pc:sldMk cId="3706539439" sldId="275"/>
        </pc:sldMkLst>
        <pc:spChg chg="mod">
          <ac:chgData name="Ylenia Guerra" userId="fb40076704424965" providerId="LiveId" clId="{71C838ED-163C-4705-B156-6DC2DE0BFDC8}" dt="2023-04-03T09:53:33.584" v="2372" actId="20577"/>
          <ac:spMkLst>
            <pc:docMk/>
            <pc:sldMk cId="3706539439" sldId="275"/>
            <ac:spMk id="2" creationId="{A8234ACF-CCD1-0F7C-0D4E-D9743BA56A71}"/>
          </ac:spMkLst>
        </pc:spChg>
      </pc:sldChg>
      <pc:sldChg chg="addSp delSp modSp add mod">
        <pc:chgData name="Ylenia Guerra" userId="fb40076704424965" providerId="LiveId" clId="{71C838ED-163C-4705-B156-6DC2DE0BFDC8}" dt="2023-04-03T11:40:41.265" v="2641" actId="20577"/>
        <pc:sldMkLst>
          <pc:docMk/>
          <pc:sldMk cId="253911007" sldId="276"/>
        </pc:sldMkLst>
        <pc:spChg chg="mod">
          <ac:chgData name="Ylenia Guerra" userId="fb40076704424965" providerId="LiveId" clId="{71C838ED-163C-4705-B156-6DC2DE0BFDC8}" dt="2023-04-03T11:40:41.265" v="2641" actId="20577"/>
          <ac:spMkLst>
            <pc:docMk/>
            <pc:sldMk cId="253911007" sldId="276"/>
            <ac:spMk id="2" creationId="{5B6E1643-F467-FF48-D0A9-0AE315CEC8FD}"/>
          </ac:spMkLst>
        </pc:spChg>
        <pc:spChg chg="add mod">
          <ac:chgData name="Ylenia Guerra" userId="fb40076704424965" providerId="LiveId" clId="{71C838ED-163C-4705-B156-6DC2DE0BFDC8}" dt="2023-04-03T11:34:17.446" v="2499" actId="20577"/>
          <ac:spMkLst>
            <pc:docMk/>
            <pc:sldMk cId="253911007" sldId="276"/>
            <ac:spMk id="3" creationId="{F4CF56AE-FAEA-5206-A806-E4A1EB827FBB}"/>
          </ac:spMkLst>
        </pc:spChg>
        <pc:spChg chg="del mod">
          <ac:chgData name="Ylenia Guerra" userId="fb40076704424965" providerId="LiveId" clId="{71C838ED-163C-4705-B156-6DC2DE0BFDC8}" dt="2023-04-03T11:33:05.468" v="2482"/>
          <ac:spMkLst>
            <pc:docMk/>
            <pc:sldMk cId="253911007" sldId="276"/>
            <ac:spMk id="5" creationId="{BA6F8350-FB60-4B06-D8CA-C8B27970FA54}"/>
          </ac:spMkLst>
        </pc:spChg>
        <pc:spChg chg="add mod">
          <ac:chgData name="Ylenia Guerra" userId="fb40076704424965" providerId="LiveId" clId="{71C838ED-163C-4705-B156-6DC2DE0BFDC8}" dt="2023-04-03T11:36:13.539" v="2576" actId="1076"/>
          <ac:spMkLst>
            <pc:docMk/>
            <pc:sldMk cId="253911007" sldId="276"/>
            <ac:spMk id="6" creationId="{6FBA287A-4F69-25FF-1623-C4B02D0C8972}"/>
          </ac:spMkLst>
        </pc:spChg>
        <pc:picChg chg="add mod">
          <ac:chgData name="Ylenia Guerra" userId="fb40076704424965" providerId="LiveId" clId="{71C838ED-163C-4705-B156-6DC2DE0BFDC8}" dt="2023-04-03T11:36:15.663" v="2577" actId="1076"/>
          <ac:picMkLst>
            <pc:docMk/>
            <pc:sldMk cId="253911007" sldId="276"/>
            <ac:picMk id="3074" creationId="{7F7B04AC-34B9-419C-C083-5DE01EB03695}"/>
          </ac:picMkLst>
        </pc:picChg>
        <pc:picChg chg="add del">
          <ac:chgData name="Ylenia Guerra" userId="fb40076704424965" providerId="LiveId" clId="{71C838ED-163C-4705-B156-6DC2DE0BFDC8}" dt="2023-04-03T11:33:19.390" v="2485" actId="478"/>
          <ac:picMkLst>
            <pc:docMk/>
            <pc:sldMk cId="253911007" sldId="276"/>
            <ac:picMk id="3076" creationId="{D97FF370-3C46-5555-87F6-D4A15CFEDE64}"/>
          </ac:picMkLst>
        </pc:picChg>
      </pc:sldChg>
      <pc:sldChg chg="modSp add mod">
        <pc:chgData name="Ylenia Guerra" userId="fb40076704424965" providerId="LiveId" clId="{71C838ED-163C-4705-B156-6DC2DE0BFDC8}" dt="2023-04-03T11:40:42.925" v="2643" actId="20577"/>
        <pc:sldMkLst>
          <pc:docMk/>
          <pc:sldMk cId="453742240" sldId="277"/>
        </pc:sldMkLst>
        <pc:spChg chg="mod">
          <ac:chgData name="Ylenia Guerra" userId="fb40076704424965" providerId="LiveId" clId="{71C838ED-163C-4705-B156-6DC2DE0BFDC8}" dt="2023-04-03T11:40:42.925" v="2643" actId="20577"/>
          <ac:spMkLst>
            <pc:docMk/>
            <pc:sldMk cId="453742240" sldId="277"/>
            <ac:spMk id="2" creationId="{5B6E1643-F467-FF48-D0A9-0AE315CEC8FD}"/>
          </ac:spMkLst>
        </pc:spChg>
        <pc:spChg chg="mod">
          <ac:chgData name="Ylenia Guerra" userId="fb40076704424965" providerId="LiveId" clId="{71C838ED-163C-4705-B156-6DC2DE0BFDC8}" dt="2023-04-03T11:39:56.148" v="2626" actId="123"/>
          <ac:spMkLst>
            <pc:docMk/>
            <pc:sldMk cId="453742240" sldId="277"/>
            <ac:spMk id="5" creationId="{BA6F8350-FB60-4B06-D8CA-C8B27970FA54}"/>
          </ac:spMkLst>
        </pc:spChg>
      </pc:sldChg>
      <pc:sldChg chg="addSp delSp modSp new del mod">
        <pc:chgData name="Ylenia Guerra" userId="fb40076704424965" providerId="LiveId" clId="{71C838ED-163C-4705-B156-6DC2DE0BFDC8}" dt="2023-04-03T11:32:20.217" v="2476" actId="47"/>
        <pc:sldMkLst>
          <pc:docMk/>
          <pc:sldMk cId="349410574" sldId="278"/>
        </pc:sldMkLst>
        <pc:spChg chg="mod">
          <ac:chgData name="Ylenia Guerra" userId="fb40076704424965" providerId="LiveId" clId="{71C838ED-163C-4705-B156-6DC2DE0BFDC8}" dt="2023-04-03T11:31:23.299" v="2474" actId="5793"/>
          <ac:spMkLst>
            <pc:docMk/>
            <pc:sldMk cId="349410574" sldId="278"/>
            <ac:spMk id="2" creationId="{B183F3CB-8262-5684-97A5-C913FC64D386}"/>
          </ac:spMkLst>
        </pc:spChg>
        <pc:spChg chg="del">
          <ac:chgData name="Ylenia Guerra" userId="fb40076704424965" providerId="LiveId" clId="{71C838ED-163C-4705-B156-6DC2DE0BFDC8}" dt="2023-04-03T11:28:08.784" v="2425" actId="22"/>
          <ac:spMkLst>
            <pc:docMk/>
            <pc:sldMk cId="349410574" sldId="278"/>
            <ac:spMk id="3" creationId="{4C5B4936-39E7-DAC9-AD44-2B6D38AE20FA}"/>
          </ac:spMkLst>
        </pc:spChg>
        <pc:spChg chg="add del mod">
          <ac:chgData name="Ylenia Guerra" userId="fb40076704424965" providerId="LiveId" clId="{71C838ED-163C-4705-B156-6DC2DE0BFDC8}" dt="2023-04-03T11:28:26.282" v="2428"/>
          <ac:spMkLst>
            <pc:docMk/>
            <pc:sldMk cId="349410574" sldId="278"/>
            <ac:spMk id="7" creationId="{6C473A4D-C7DA-546C-6AC4-6F2B703333BE}"/>
          </ac:spMkLst>
        </pc:spChg>
        <pc:spChg chg="add del mod">
          <ac:chgData name="Ylenia Guerra" userId="fb40076704424965" providerId="LiveId" clId="{71C838ED-163C-4705-B156-6DC2DE0BFDC8}" dt="2023-04-03T11:28:35.043" v="2432"/>
          <ac:spMkLst>
            <pc:docMk/>
            <pc:sldMk cId="349410574" sldId="278"/>
            <ac:spMk id="11" creationId="{A4CFACC0-EC29-7EB3-3879-C8565F11A320}"/>
          </ac:spMkLst>
        </pc:spChg>
        <pc:spChg chg="add del mod">
          <ac:chgData name="Ylenia Guerra" userId="fb40076704424965" providerId="LiveId" clId="{71C838ED-163C-4705-B156-6DC2DE0BFDC8}" dt="2023-04-03T11:30:49.253" v="2436"/>
          <ac:spMkLst>
            <pc:docMk/>
            <pc:sldMk cId="349410574" sldId="278"/>
            <ac:spMk id="15" creationId="{4CD31936-42F8-086F-19F7-9EB0F1F88432}"/>
          </ac:spMkLst>
        </pc:spChg>
        <pc:spChg chg="add mod">
          <ac:chgData name="Ylenia Guerra" userId="fb40076704424965" providerId="LiveId" clId="{71C838ED-163C-4705-B156-6DC2DE0BFDC8}" dt="2023-04-03T11:31:32.688" v="2475" actId="478"/>
          <ac:spMkLst>
            <pc:docMk/>
            <pc:sldMk cId="349410574" sldId="278"/>
            <ac:spMk id="19" creationId="{FFB70AFE-5800-3817-26F8-133A76B1A4CD}"/>
          </ac:spMkLst>
        </pc:spChg>
        <pc:picChg chg="add del mod ord">
          <ac:chgData name="Ylenia Guerra" userId="fb40076704424965" providerId="LiveId" clId="{71C838ED-163C-4705-B156-6DC2DE0BFDC8}" dt="2023-04-03T11:28:16.749" v="2427" actId="478"/>
          <ac:picMkLst>
            <pc:docMk/>
            <pc:sldMk cId="349410574" sldId="278"/>
            <ac:picMk id="5" creationId="{988FB3CA-DA30-EBBE-7D8E-BB386D2CF2F4}"/>
          </ac:picMkLst>
        </pc:picChg>
        <pc:picChg chg="add del mod">
          <ac:chgData name="Ylenia Guerra" userId="fb40076704424965" providerId="LiveId" clId="{71C838ED-163C-4705-B156-6DC2DE0BFDC8}" dt="2023-04-03T11:28:32.594" v="2431" actId="478"/>
          <ac:picMkLst>
            <pc:docMk/>
            <pc:sldMk cId="349410574" sldId="278"/>
            <ac:picMk id="9" creationId="{EECE2DAD-0A3E-2900-E8CC-A664D7C9BDCD}"/>
          </ac:picMkLst>
        </pc:picChg>
        <pc:picChg chg="add del mod">
          <ac:chgData name="Ylenia Guerra" userId="fb40076704424965" providerId="LiveId" clId="{71C838ED-163C-4705-B156-6DC2DE0BFDC8}" dt="2023-04-03T11:28:39.276" v="2435" actId="478"/>
          <ac:picMkLst>
            <pc:docMk/>
            <pc:sldMk cId="349410574" sldId="278"/>
            <ac:picMk id="13" creationId="{3D02E495-D78F-46DF-0E49-1C1F834F6AF2}"/>
          </ac:picMkLst>
        </pc:picChg>
        <pc:picChg chg="add del mod">
          <ac:chgData name="Ylenia Guerra" userId="fb40076704424965" providerId="LiveId" clId="{71C838ED-163C-4705-B156-6DC2DE0BFDC8}" dt="2023-04-03T11:31:32.688" v="2475" actId="478"/>
          <ac:picMkLst>
            <pc:docMk/>
            <pc:sldMk cId="349410574" sldId="278"/>
            <ac:picMk id="17" creationId="{35A4F33C-37CF-9026-0081-3CE6710FC5B4}"/>
          </ac:picMkLst>
        </pc:picChg>
      </pc:sldChg>
      <pc:sldChg chg="modSp add mod">
        <pc:chgData name="Ylenia Guerra" userId="fb40076704424965" providerId="LiveId" clId="{71C838ED-163C-4705-B156-6DC2DE0BFDC8}" dt="2023-04-04T12:40:20.765" v="3499" actId="14100"/>
        <pc:sldMkLst>
          <pc:docMk/>
          <pc:sldMk cId="4265929843" sldId="278"/>
        </pc:sldMkLst>
        <pc:spChg chg="mod">
          <ac:chgData name="Ylenia Guerra" userId="fb40076704424965" providerId="LiveId" clId="{71C838ED-163C-4705-B156-6DC2DE0BFDC8}" dt="2023-04-03T11:52:04.471" v="3104" actId="20577"/>
          <ac:spMkLst>
            <pc:docMk/>
            <pc:sldMk cId="4265929843" sldId="278"/>
            <ac:spMk id="2" creationId="{5B6E1643-F467-FF48-D0A9-0AE315CEC8FD}"/>
          </ac:spMkLst>
        </pc:spChg>
        <pc:spChg chg="mod">
          <ac:chgData name="Ylenia Guerra" userId="fb40076704424965" providerId="LiveId" clId="{71C838ED-163C-4705-B156-6DC2DE0BFDC8}" dt="2023-04-04T12:40:20.765" v="3499" actId="14100"/>
          <ac:spMkLst>
            <pc:docMk/>
            <pc:sldMk cId="4265929843" sldId="278"/>
            <ac:spMk id="5" creationId="{BA6F8350-FB60-4B06-D8CA-C8B27970FA54}"/>
          </ac:spMkLst>
        </pc:spChg>
      </pc:sldChg>
      <pc:sldChg chg="addSp modSp new mod">
        <pc:chgData name="Ylenia Guerra" userId="fb40076704424965" providerId="LiveId" clId="{71C838ED-163C-4705-B156-6DC2DE0BFDC8}" dt="2023-04-04T12:15:46.871" v="3426" actId="20577"/>
        <pc:sldMkLst>
          <pc:docMk/>
          <pc:sldMk cId="4112976242" sldId="279"/>
        </pc:sldMkLst>
        <pc:spChg chg="mod">
          <ac:chgData name="Ylenia Guerra" userId="fb40076704424965" providerId="LiveId" clId="{71C838ED-163C-4705-B156-6DC2DE0BFDC8}" dt="2023-04-03T11:57:36.202" v="3400" actId="114"/>
          <ac:spMkLst>
            <pc:docMk/>
            <pc:sldMk cId="4112976242" sldId="279"/>
            <ac:spMk id="2" creationId="{13B1BEDA-A201-B511-1EE3-62E9517A8B97}"/>
          </ac:spMkLst>
        </pc:spChg>
        <pc:spChg chg="mod">
          <ac:chgData name="Ylenia Guerra" userId="fb40076704424965" providerId="LiveId" clId="{71C838ED-163C-4705-B156-6DC2DE0BFDC8}" dt="2023-04-04T12:15:46.871" v="3426" actId="20577"/>
          <ac:spMkLst>
            <pc:docMk/>
            <pc:sldMk cId="4112976242" sldId="279"/>
            <ac:spMk id="3" creationId="{09DE4B02-C2F6-27B0-8BCF-E2055AEFE574}"/>
          </ac:spMkLst>
        </pc:spChg>
        <pc:picChg chg="add mod">
          <ac:chgData name="Ylenia Guerra" userId="fb40076704424965" providerId="LiveId" clId="{71C838ED-163C-4705-B156-6DC2DE0BFDC8}" dt="2023-04-03T11:57:48.510" v="3403" actId="1076"/>
          <ac:picMkLst>
            <pc:docMk/>
            <pc:sldMk cId="4112976242" sldId="279"/>
            <ac:picMk id="4" creationId="{1AF1992C-19F3-37FE-39D0-4AF1D5E95F75}"/>
          </ac:picMkLst>
        </pc:picChg>
      </pc:sldChg>
      <pc:sldMasterChg chg="modSp modSldLayout">
        <pc:chgData name="Ylenia Guerra" userId="fb40076704424965" providerId="LiveId" clId="{71C838ED-163C-4705-B156-6DC2DE0BFDC8}" dt="2023-04-03T06:44:56.390" v="292"/>
        <pc:sldMasterMkLst>
          <pc:docMk/>
          <pc:sldMasterMk cId="1342057351" sldId="2147483660"/>
        </pc:sldMasterMkLst>
        <pc:spChg chg="mod">
          <ac:chgData name="Ylenia Guerra" userId="fb40076704424965" providerId="LiveId" clId="{71C838ED-163C-4705-B156-6DC2DE0BFDC8}" dt="2023-04-03T06:44:56.390" v="292"/>
          <ac:spMkLst>
            <pc:docMk/>
            <pc:sldMasterMk cId="1342057351" sldId="2147483660"/>
            <ac:spMk id="2" creationId="{6B5034B5-24A5-B77B-46AA-9CB37749C190}"/>
          </ac:spMkLst>
        </pc:spChg>
        <pc:spChg chg="mod">
          <ac:chgData name="Ylenia Guerra" userId="fb40076704424965" providerId="LiveId" clId="{71C838ED-163C-4705-B156-6DC2DE0BFDC8}" dt="2023-04-03T06:44:56.390" v="292"/>
          <ac:spMkLst>
            <pc:docMk/>
            <pc:sldMasterMk cId="1342057351" sldId="2147483660"/>
            <ac:spMk id="3" creationId="{9E60E285-0303-5193-391A-0DD05AE2752B}"/>
          </ac:spMkLst>
        </pc:spChg>
        <pc:spChg chg="mod">
          <ac:chgData name="Ylenia Guerra" userId="fb40076704424965" providerId="LiveId" clId="{71C838ED-163C-4705-B156-6DC2DE0BFDC8}" dt="2023-04-03T06:44:56.390" v="292"/>
          <ac:spMkLst>
            <pc:docMk/>
            <pc:sldMasterMk cId="1342057351" sldId="2147483660"/>
            <ac:spMk id="4" creationId="{6DFB95C5-4E34-E9BA-4F88-F01E50F356F4}"/>
          </ac:spMkLst>
        </pc:spChg>
        <pc:spChg chg="mod">
          <ac:chgData name="Ylenia Guerra" userId="fb40076704424965" providerId="LiveId" clId="{71C838ED-163C-4705-B156-6DC2DE0BFDC8}" dt="2023-04-03T06:44:56.390" v="292"/>
          <ac:spMkLst>
            <pc:docMk/>
            <pc:sldMasterMk cId="1342057351" sldId="2147483660"/>
            <ac:spMk id="5" creationId="{8EC1D552-6DC4-B77C-9FA5-03D2094053C6}"/>
          </ac:spMkLst>
        </pc:spChg>
        <pc:spChg chg="mod">
          <ac:chgData name="Ylenia Guerra" userId="fb40076704424965" providerId="LiveId" clId="{71C838ED-163C-4705-B156-6DC2DE0BFDC8}" dt="2023-04-03T06:44:56.390" v="292"/>
          <ac:spMkLst>
            <pc:docMk/>
            <pc:sldMasterMk cId="1342057351" sldId="2147483660"/>
            <ac:spMk id="6" creationId="{F8707D7A-E502-372C-81BF-AF8D9700CF6C}"/>
          </ac:spMkLst>
        </pc:spChg>
        <pc:sldLayoutChg chg="modSp">
          <pc:chgData name="Ylenia Guerra" userId="fb40076704424965" providerId="LiveId" clId="{71C838ED-163C-4705-B156-6DC2DE0BFDC8}" dt="2023-04-03T06:44:56.390" v="292"/>
          <pc:sldLayoutMkLst>
            <pc:docMk/>
            <pc:sldMasterMk cId="1342057351" sldId="2147483660"/>
            <pc:sldLayoutMk cId="2188442328" sldId="2147483661"/>
          </pc:sldLayoutMkLst>
          <pc:spChg chg="mod">
            <ac:chgData name="Ylenia Guerra" userId="fb40076704424965" providerId="LiveId" clId="{71C838ED-163C-4705-B156-6DC2DE0BFDC8}" dt="2023-04-03T06:44:56.390" v="292"/>
            <ac:spMkLst>
              <pc:docMk/>
              <pc:sldMasterMk cId="1342057351" sldId="2147483660"/>
              <pc:sldLayoutMk cId="2188442328" sldId="2147483661"/>
              <ac:spMk id="2" creationId="{06AD5BC1-60AD-14A1-BDE2-A65BA262996E}"/>
            </ac:spMkLst>
          </pc:spChg>
          <pc:spChg chg="mod">
            <ac:chgData name="Ylenia Guerra" userId="fb40076704424965" providerId="LiveId" clId="{71C838ED-163C-4705-B156-6DC2DE0BFDC8}" dt="2023-04-03T06:44:56.390" v="292"/>
            <ac:spMkLst>
              <pc:docMk/>
              <pc:sldMasterMk cId="1342057351" sldId="2147483660"/>
              <pc:sldLayoutMk cId="2188442328" sldId="2147483661"/>
              <ac:spMk id="3" creationId="{FCCA6B96-791E-18B8-FC9E-47CAF58C78E4}"/>
            </ac:spMkLst>
          </pc:spChg>
        </pc:sldLayoutChg>
        <pc:sldLayoutChg chg="modSp">
          <pc:chgData name="Ylenia Guerra" userId="fb40076704424965" providerId="LiveId" clId="{71C838ED-163C-4705-B156-6DC2DE0BFDC8}" dt="2023-04-03T06:44:56.390" v="292"/>
          <pc:sldLayoutMkLst>
            <pc:docMk/>
            <pc:sldMasterMk cId="1342057351" sldId="2147483660"/>
            <pc:sldLayoutMk cId="451477166" sldId="2147483663"/>
          </pc:sldLayoutMkLst>
          <pc:spChg chg="mod">
            <ac:chgData name="Ylenia Guerra" userId="fb40076704424965" providerId="LiveId" clId="{71C838ED-163C-4705-B156-6DC2DE0BFDC8}" dt="2023-04-03T06:44:56.390" v="292"/>
            <ac:spMkLst>
              <pc:docMk/>
              <pc:sldMasterMk cId="1342057351" sldId="2147483660"/>
              <pc:sldLayoutMk cId="451477166" sldId="2147483663"/>
              <ac:spMk id="2" creationId="{4B93B11C-5C22-47C7-313B-20A87CEFB972}"/>
            </ac:spMkLst>
          </pc:spChg>
          <pc:spChg chg="mod">
            <ac:chgData name="Ylenia Guerra" userId="fb40076704424965" providerId="LiveId" clId="{71C838ED-163C-4705-B156-6DC2DE0BFDC8}" dt="2023-04-03T06:44:56.390" v="292"/>
            <ac:spMkLst>
              <pc:docMk/>
              <pc:sldMasterMk cId="1342057351" sldId="2147483660"/>
              <pc:sldLayoutMk cId="451477166" sldId="2147483663"/>
              <ac:spMk id="3" creationId="{E3424DF9-3739-B7A3-28EF-960708A0206B}"/>
            </ac:spMkLst>
          </pc:spChg>
        </pc:sldLayoutChg>
        <pc:sldLayoutChg chg="modSp">
          <pc:chgData name="Ylenia Guerra" userId="fb40076704424965" providerId="LiveId" clId="{71C838ED-163C-4705-B156-6DC2DE0BFDC8}" dt="2023-04-03T06:44:56.390" v="292"/>
          <pc:sldLayoutMkLst>
            <pc:docMk/>
            <pc:sldMasterMk cId="1342057351" sldId="2147483660"/>
            <pc:sldLayoutMk cId="4232204489" sldId="2147483664"/>
          </pc:sldLayoutMkLst>
          <pc:spChg chg="mod">
            <ac:chgData name="Ylenia Guerra" userId="fb40076704424965" providerId="LiveId" clId="{71C838ED-163C-4705-B156-6DC2DE0BFDC8}" dt="2023-04-03T06:44:56.390" v="292"/>
            <ac:spMkLst>
              <pc:docMk/>
              <pc:sldMasterMk cId="1342057351" sldId="2147483660"/>
              <pc:sldLayoutMk cId="4232204489" sldId="2147483664"/>
              <ac:spMk id="3" creationId="{A7CCCBDE-8E06-70B2-A2FE-AE94F667B6FC}"/>
            </ac:spMkLst>
          </pc:spChg>
          <pc:spChg chg="mod">
            <ac:chgData name="Ylenia Guerra" userId="fb40076704424965" providerId="LiveId" clId="{71C838ED-163C-4705-B156-6DC2DE0BFDC8}" dt="2023-04-03T06:44:56.390" v="292"/>
            <ac:spMkLst>
              <pc:docMk/>
              <pc:sldMasterMk cId="1342057351" sldId="2147483660"/>
              <pc:sldLayoutMk cId="4232204489" sldId="2147483664"/>
              <ac:spMk id="4" creationId="{67985ABD-3DE2-EE02-5527-56E0A42526EE}"/>
            </ac:spMkLst>
          </pc:spChg>
        </pc:sldLayoutChg>
        <pc:sldLayoutChg chg="modSp">
          <pc:chgData name="Ylenia Guerra" userId="fb40076704424965" providerId="LiveId" clId="{71C838ED-163C-4705-B156-6DC2DE0BFDC8}" dt="2023-04-03T06:44:56.390" v="292"/>
          <pc:sldLayoutMkLst>
            <pc:docMk/>
            <pc:sldMasterMk cId="1342057351" sldId="2147483660"/>
            <pc:sldLayoutMk cId="2043981834" sldId="2147483665"/>
          </pc:sldLayoutMkLst>
          <pc:spChg chg="mod">
            <ac:chgData name="Ylenia Guerra" userId="fb40076704424965" providerId="LiveId" clId="{71C838ED-163C-4705-B156-6DC2DE0BFDC8}" dt="2023-04-03T06:44:56.390" v="292"/>
            <ac:spMkLst>
              <pc:docMk/>
              <pc:sldMasterMk cId="1342057351" sldId="2147483660"/>
              <pc:sldLayoutMk cId="2043981834" sldId="2147483665"/>
              <ac:spMk id="2" creationId="{F3D996AA-D102-CC6E-68C6-78699CC17851}"/>
            </ac:spMkLst>
          </pc:spChg>
          <pc:spChg chg="mod">
            <ac:chgData name="Ylenia Guerra" userId="fb40076704424965" providerId="LiveId" clId="{71C838ED-163C-4705-B156-6DC2DE0BFDC8}" dt="2023-04-03T06:44:56.390" v="292"/>
            <ac:spMkLst>
              <pc:docMk/>
              <pc:sldMasterMk cId="1342057351" sldId="2147483660"/>
              <pc:sldLayoutMk cId="2043981834" sldId="2147483665"/>
              <ac:spMk id="3" creationId="{7A9CECFF-6D50-9F96-398D-4D1F581E2B38}"/>
            </ac:spMkLst>
          </pc:spChg>
          <pc:spChg chg="mod">
            <ac:chgData name="Ylenia Guerra" userId="fb40076704424965" providerId="LiveId" clId="{71C838ED-163C-4705-B156-6DC2DE0BFDC8}" dt="2023-04-03T06:44:56.390" v="292"/>
            <ac:spMkLst>
              <pc:docMk/>
              <pc:sldMasterMk cId="1342057351" sldId="2147483660"/>
              <pc:sldLayoutMk cId="2043981834" sldId="2147483665"/>
              <ac:spMk id="4" creationId="{BA3DE288-4CB9-C54F-2123-AA124EB351D3}"/>
            </ac:spMkLst>
          </pc:spChg>
          <pc:spChg chg="mod">
            <ac:chgData name="Ylenia Guerra" userId="fb40076704424965" providerId="LiveId" clId="{71C838ED-163C-4705-B156-6DC2DE0BFDC8}" dt="2023-04-03T06:44:56.390" v="292"/>
            <ac:spMkLst>
              <pc:docMk/>
              <pc:sldMasterMk cId="1342057351" sldId="2147483660"/>
              <pc:sldLayoutMk cId="2043981834" sldId="2147483665"/>
              <ac:spMk id="5" creationId="{5F220731-612E-2761-A61A-580DFA4051FF}"/>
            </ac:spMkLst>
          </pc:spChg>
          <pc:spChg chg="mod">
            <ac:chgData name="Ylenia Guerra" userId="fb40076704424965" providerId="LiveId" clId="{71C838ED-163C-4705-B156-6DC2DE0BFDC8}" dt="2023-04-03T06:44:56.390" v="292"/>
            <ac:spMkLst>
              <pc:docMk/>
              <pc:sldMasterMk cId="1342057351" sldId="2147483660"/>
              <pc:sldLayoutMk cId="2043981834" sldId="2147483665"/>
              <ac:spMk id="6" creationId="{0149A547-4962-0DC4-2DFF-6C20D716FEEE}"/>
            </ac:spMkLst>
          </pc:spChg>
        </pc:sldLayoutChg>
        <pc:sldLayoutChg chg="modSp">
          <pc:chgData name="Ylenia Guerra" userId="fb40076704424965" providerId="LiveId" clId="{71C838ED-163C-4705-B156-6DC2DE0BFDC8}" dt="2023-04-03T06:44:56.390" v="292"/>
          <pc:sldLayoutMkLst>
            <pc:docMk/>
            <pc:sldMasterMk cId="1342057351" sldId="2147483660"/>
            <pc:sldLayoutMk cId="2827287585" sldId="2147483668"/>
          </pc:sldLayoutMkLst>
          <pc:spChg chg="mod">
            <ac:chgData name="Ylenia Guerra" userId="fb40076704424965" providerId="LiveId" clId="{71C838ED-163C-4705-B156-6DC2DE0BFDC8}" dt="2023-04-03T06:44:56.390" v="292"/>
            <ac:spMkLst>
              <pc:docMk/>
              <pc:sldMasterMk cId="1342057351" sldId="2147483660"/>
              <pc:sldLayoutMk cId="2827287585" sldId="2147483668"/>
              <ac:spMk id="2" creationId="{7897D4FD-9E1C-74B2-A006-251AB53A870F}"/>
            </ac:spMkLst>
          </pc:spChg>
          <pc:spChg chg="mod">
            <ac:chgData name="Ylenia Guerra" userId="fb40076704424965" providerId="LiveId" clId="{71C838ED-163C-4705-B156-6DC2DE0BFDC8}" dt="2023-04-03T06:44:56.390" v="292"/>
            <ac:spMkLst>
              <pc:docMk/>
              <pc:sldMasterMk cId="1342057351" sldId="2147483660"/>
              <pc:sldLayoutMk cId="2827287585" sldId="2147483668"/>
              <ac:spMk id="3" creationId="{8FA91281-2376-D1F0-B86F-515FB51DB9D5}"/>
            </ac:spMkLst>
          </pc:spChg>
          <pc:spChg chg="mod">
            <ac:chgData name="Ylenia Guerra" userId="fb40076704424965" providerId="LiveId" clId="{71C838ED-163C-4705-B156-6DC2DE0BFDC8}" dt="2023-04-03T06:44:56.390" v="292"/>
            <ac:spMkLst>
              <pc:docMk/>
              <pc:sldMasterMk cId="1342057351" sldId="2147483660"/>
              <pc:sldLayoutMk cId="2827287585" sldId="2147483668"/>
              <ac:spMk id="4" creationId="{A2DFEC9D-A874-1579-D20D-B12C3C1A2D1E}"/>
            </ac:spMkLst>
          </pc:spChg>
        </pc:sldLayoutChg>
        <pc:sldLayoutChg chg="modSp">
          <pc:chgData name="Ylenia Guerra" userId="fb40076704424965" providerId="LiveId" clId="{71C838ED-163C-4705-B156-6DC2DE0BFDC8}" dt="2023-04-03T06:44:56.390" v="292"/>
          <pc:sldLayoutMkLst>
            <pc:docMk/>
            <pc:sldMasterMk cId="1342057351" sldId="2147483660"/>
            <pc:sldLayoutMk cId="1154893216" sldId="2147483669"/>
          </pc:sldLayoutMkLst>
          <pc:spChg chg="mod">
            <ac:chgData name="Ylenia Guerra" userId="fb40076704424965" providerId="LiveId" clId="{71C838ED-163C-4705-B156-6DC2DE0BFDC8}" dt="2023-04-03T06:44:56.390" v="292"/>
            <ac:spMkLst>
              <pc:docMk/>
              <pc:sldMasterMk cId="1342057351" sldId="2147483660"/>
              <pc:sldLayoutMk cId="1154893216" sldId="2147483669"/>
              <ac:spMk id="2" creationId="{104FAD54-2B20-AB4D-5532-DDF7171A13E4}"/>
            </ac:spMkLst>
          </pc:spChg>
          <pc:spChg chg="mod">
            <ac:chgData name="Ylenia Guerra" userId="fb40076704424965" providerId="LiveId" clId="{71C838ED-163C-4705-B156-6DC2DE0BFDC8}" dt="2023-04-03T06:44:56.390" v="292"/>
            <ac:spMkLst>
              <pc:docMk/>
              <pc:sldMasterMk cId="1342057351" sldId="2147483660"/>
              <pc:sldLayoutMk cId="1154893216" sldId="2147483669"/>
              <ac:spMk id="3" creationId="{61B5F0F1-FC26-0514-9267-FF64008F8411}"/>
            </ac:spMkLst>
          </pc:spChg>
          <pc:spChg chg="mod">
            <ac:chgData name="Ylenia Guerra" userId="fb40076704424965" providerId="LiveId" clId="{71C838ED-163C-4705-B156-6DC2DE0BFDC8}" dt="2023-04-03T06:44:56.390" v="292"/>
            <ac:spMkLst>
              <pc:docMk/>
              <pc:sldMasterMk cId="1342057351" sldId="2147483660"/>
              <pc:sldLayoutMk cId="1154893216" sldId="2147483669"/>
              <ac:spMk id="4" creationId="{4AFC034F-E8C3-4A46-EB03-CF27C0199D47}"/>
            </ac:spMkLst>
          </pc:spChg>
        </pc:sldLayoutChg>
        <pc:sldLayoutChg chg="modSp">
          <pc:chgData name="Ylenia Guerra" userId="fb40076704424965" providerId="LiveId" clId="{71C838ED-163C-4705-B156-6DC2DE0BFDC8}" dt="2023-04-03T06:44:56.390" v="292"/>
          <pc:sldLayoutMkLst>
            <pc:docMk/>
            <pc:sldMasterMk cId="1342057351" sldId="2147483660"/>
            <pc:sldLayoutMk cId="2767415804" sldId="2147483671"/>
          </pc:sldLayoutMkLst>
          <pc:spChg chg="mod">
            <ac:chgData name="Ylenia Guerra" userId="fb40076704424965" providerId="LiveId" clId="{71C838ED-163C-4705-B156-6DC2DE0BFDC8}" dt="2023-04-03T06:44:56.390" v="292"/>
            <ac:spMkLst>
              <pc:docMk/>
              <pc:sldMasterMk cId="1342057351" sldId="2147483660"/>
              <pc:sldLayoutMk cId="2767415804" sldId="2147483671"/>
              <ac:spMk id="2" creationId="{6A229DB1-6355-6B9E-05E3-3B1AD6D39CC2}"/>
            </ac:spMkLst>
          </pc:spChg>
          <pc:spChg chg="mod">
            <ac:chgData name="Ylenia Guerra" userId="fb40076704424965" providerId="LiveId" clId="{71C838ED-163C-4705-B156-6DC2DE0BFDC8}" dt="2023-04-03T06:44:56.390" v="292"/>
            <ac:spMkLst>
              <pc:docMk/>
              <pc:sldMasterMk cId="1342057351" sldId="2147483660"/>
              <pc:sldLayoutMk cId="2767415804" sldId="2147483671"/>
              <ac:spMk id="3" creationId="{E31495BE-65EF-B8D9-4603-A2AFCB1F7AB3}"/>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6C1D6B4F-52B2-4BF1-9903-529EBE574590}" type="datetimeFigureOut">
              <a:rPr lang="en-GB" smtClean="0"/>
              <a:t>04/04/2023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C62F8-8649-42D8-B95C-F31B8D25DA67}" type="slidenum">
              <a:rPr lang="en-GB" smtClean="0"/>
              <a:t>‹N›</a:t>
            </a:fld>
            <a:endParaRPr lang="en-GB"/>
          </a:p>
        </p:txBody>
      </p:sp>
    </p:spTree>
    <p:extLst>
      <p:ext uri="{BB962C8B-B14F-4D97-AF65-F5344CB8AC3E}">
        <p14:creationId xmlns:p14="http://schemas.microsoft.com/office/powerpoint/2010/main" val="140731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C1D6B4F-52B2-4BF1-9903-529EBE574590}" type="datetimeFigureOut">
              <a:rPr lang="en-GB" smtClean="0"/>
              <a:t>04/04/2023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C62F8-8649-42D8-B95C-F31B8D25DA67}" type="slidenum">
              <a:rPr lang="en-GB" smtClean="0"/>
              <a:t>‹N›</a:t>
            </a:fld>
            <a:endParaRPr lang="en-GB"/>
          </a:p>
        </p:txBody>
      </p:sp>
    </p:spTree>
    <p:extLst>
      <p:ext uri="{BB962C8B-B14F-4D97-AF65-F5344CB8AC3E}">
        <p14:creationId xmlns:p14="http://schemas.microsoft.com/office/powerpoint/2010/main" val="1594713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C1D6B4F-52B2-4BF1-9903-529EBE574590}" type="datetimeFigureOut">
              <a:rPr lang="en-GB" smtClean="0"/>
              <a:t>04/04/2023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C62F8-8649-42D8-B95C-F31B8D25DA67}" type="slidenum">
              <a:rPr lang="en-GB" smtClean="0"/>
              <a:t>‹N›</a:t>
            </a:fld>
            <a:endParaRPr lang="en-GB"/>
          </a:p>
        </p:txBody>
      </p:sp>
    </p:spTree>
    <p:extLst>
      <p:ext uri="{BB962C8B-B14F-4D97-AF65-F5344CB8AC3E}">
        <p14:creationId xmlns:p14="http://schemas.microsoft.com/office/powerpoint/2010/main" val="2845888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C1D6B4F-52B2-4BF1-9903-529EBE574590}" type="datetimeFigureOut">
              <a:rPr lang="en-GB" smtClean="0"/>
              <a:t>04/04/2023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C62F8-8649-42D8-B95C-F31B8D25DA67}" type="slidenum">
              <a:rPr lang="en-GB" smtClean="0"/>
              <a:t>‹N›</a:t>
            </a:fld>
            <a:endParaRPr lang="en-GB"/>
          </a:p>
        </p:txBody>
      </p:sp>
    </p:spTree>
    <p:extLst>
      <p:ext uri="{BB962C8B-B14F-4D97-AF65-F5344CB8AC3E}">
        <p14:creationId xmlns:p14="http://schemas.microsoft.com/office/powerpoint/2010/main" val="2525523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C1D6B4F-52B2-4BF1-9903-529EBE574590}" type="datetimeFigureOut">
              <a:rPr lang="en-GB" smtClean="0"/>
              <a:t>04/04/2023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C62F8-8649-42D8-B95C-F31B8D25DA67}" type="slidenum">
              <a:rPr lang="en-GB" smtClean="0"/>
              <a:t>‹N›</a:t>
            </a:fld>
            <a:endParaRPr lang="en-GB"/>
          </a:p>
        </p:txBody>
      </p:sp>
    </p:spTree>
    <p:extLst>
      <p:ext uri="{BB962C8B-B14F-4D97-AF65-F5344CB8AC3E}">
        <p14:creationId xmlns:p14="http://schemas.microsoft.com/office/powerpoint/2010/main" val="1397536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6C1D6B4F-52B2-4BF1-9903-529EBE574590}" type="datetimeFigureOut">
              <a:rPr lang="en-GB" smtClean="0"/>
              <a:t>04/04/2023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BC62F8-8649-42D8-B95C-F31B8D25DA67}" type="slidenum">
              <a:rPr lang="en-GB" smtClean="0"/>
              <a:t>‹N›</a:t>
            </a:fld>
            <a:endParaRPr lang="en-GB"/>
          </a:p>
        </p:txBody>
      </p:sp>
    </p:spTree>
    <p:extLst>
      <p:ext uri="{BB962C8B-B14F-4D97-AF65-F5344CB8AC3E}">
        <p14:creationId xmlns:p14="http://schemas.microsoft.com/office/powerpoint/2010/main" val="19277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C1D6B4F-52B2-4BF1-9903-529EBE574590}" type="datetimeFigureOut">
              <a:rPr lang="en-GB" smtClean="0"/>
              <a:t>04/04/2023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BC62F8-8649-42D8-B95C-F31B8D25DA67}" type="slidenum">
              <a:rPr lang="en-GB" smtClean="0"/>
              <a:t>‹N›</a:t>
            </a:fld>
            <a:endParaRPr lang="en-GB"/>
          </a:p>
        </p:txBody>
      </p:sp>
    </p:spTree>
    <p:extLst>
      <p:ext uri="{BB962C8B-B14F-4D97-AF65-F5344CB8AC3E}">
        <p14:creationId xmlns:p14="http://schemas.microsoft.com/office/powerpoint/2010/main" val="3455968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C1D6B4F-52B2-4BF1-9903-529EBE574590}"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BC62F8-8649-42D8-B95C-F31B8D25DA67}" type="slidenum">
              <a:rPr lang="en-GB" smtClean="0"/>
              <a:t>‹N›</a:t>
            </a:fld>
            <a:endParaRPr lang="en-GB"/>
          </a:p>
        </p:txBody>
      </p:sp>
    </p:spTree>
    <p:extLst>
      <p:ext uri="{BB962C8B-B14F-4D97-AF65-F5344CB8AC3E}">
        <p14:creationId xmlns:p14="http://schemas.microsoft.com/office/powerpoint/2010/main" val="261522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1D6B4F-52B2-4BF1-9903-529EBE574590}" type="datetimeFigureOut">
              <a:rPr lang="en-GB" smtClean="0"/>
              <a:t>04/04/2023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BC62F8-8649-42D8-B95C-F31B8D25DA67}" type="slidenum">
              <a:rPr lang="en-GB" smtClean="0"/>
              <a:t>‹N›</a:t>
            </a:fld>
            <a:endParaRPr lang="en-GB"/>
          </a:p>
        </p:txBody>
      </p:sp>
    </p:spTree>
    <p:extLst>
      <p:ext uri="{BB962C8B-B14F-4D97-AF65-F5344CB8AC3E}">
        <p14:creationId xmlns:p14="http://schemas.microsoft.com/office/powerpoint/2010/main" val="2382790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C1D6B4F-52B2-4BF1-9903-529EBE574590}" type="datetimeFigureOut">
              <a:rPr lang="en-GB" smtClean="0"/>
              <a:t>04/04/2023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BC62F8-8649-42D8-B95C-F31B8D25DA67}" type="slidenum">
              <a:rPr lang="en-GB" smtClean="0"/>
              <a:t>‹N›</a:t>
            </a:fld>
            <a:endParaRPr lang="en-GB"/>
          </a:p>
        </p:txBody>
      </p:sp>
    </p:spTree>
    <p:extLst>
      <p:ext uri="{BB962C8B-B14F-4D97-AF65-F5344CB8AC3E}">
        <p14:creationId xmlns:p14="http://schemas.microsoft.com/office/powerpoint/2010/main" val="3690147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C1D6B4F-52B2-4BF1-9903-529EBE574590}" type="datetimeFigureOut">
              <a:rPr lang="en-GB" smtClean="0"/>
              <a:t>04/04/2023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BC62F8-8649-42D8-B95C-F31B8D25DA67}" type="slidenum">
              <a:rPr lang="en-GB" smtClean="0"/>
              <a:t>‹N›</a:t>
            </a:fld>
            <a:endParaRPr lang="en-GB"/>
          </a:p>
        </p:txBody>
      </p:sp>
    </p:spTree>
    <p:extLst>
      <p:ext uri="{BB962C8B-B14F-4D97-AF65-F5344CB8AC3E}">
        <p14:creationId xmlns:p14="http://schemas.microsoft.com/office/powerpoint/2010/main" val="3346164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D6B4F-52B2-4BF1-9903-529EBE574590}" type="datetimeFigureOut">
              <a:rPr lang="en-GB" smtClean="0"/>
              <a:t>04/04/2023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C62F8-8649-42D8-B95C-F31B8D25DA67}" type="slidenum">
              <a:rPr lang="en-GB" smtClean="0"/>
              <a:t>‹N›</a:t>
            </a:fld>
            <a:endParaRPr lang="en-GB"/>
          </a:p>
        </p:txBody>
      </p:sp>
    </p:spTree>
    <p:extLst>
      <p:ext uri="{BB962C8B-B14F-4D97-AF65-F5344CB8AC3E}">
        <p14:creationId xmlns:p14="http://schemas.microsoft.com/office/powerpoint/2010/main" val="28839543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hyperlink" Target="https://demetra.regione.emilia-romagna.it/al/articolo?urn=er:assemblealegislativa:legge:2017;24"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treccani.it/enciclopedia/rigenerazione-urbana_%28Lessico-del-XXI-Secolo%29/#:~:text=sost.,particolare%20nelle%20periferie%20pi%C3%B9%20degradat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376920-9374-4B37-E4D4-B56E56AD49CE}"/>
              </a:ext>
            </a:extLst>
          </p:cNvPr>
          <p:cNvSpPr>
            <a:spLocks noGrp="1"/>
          </p:cNvSpPr>
          <p:nvPr>
            <p:ph type="ctrTitle"/>
          </p:nvPr>
        </p:nvSpPr>
        <p:spPr/>
        <p:txBody>
          <a:bodyPr>
            <a:normAutofit fontScale="90000"/>
          </a:bodyPr>
          <a:lstStyle/>
          <a:p>
            <a:r>
              <a:rPr lang="it-IT" b="1" dirty="0">
                <a:latin typeface="Garamond" panose="02020404030301010803" pitchFamily="18" charset="0"/>
              </a:rPr>
              <a:t>La riqualificazione del territorio e la rigenerazione urbana</a:t>
            </a:r>
            <a:endParaRPr lang="en-GB" b="1" dirty="0">
              <a:latin typeface="Garamond" panose="02020404030301010803" pitchFamily="18" charset="0"/>
            </a:endParaRPr>
          </a:p>
        </p:txBody>
      </p:sp>
      <p:sp>
        <p:nvSpPr>
          <p:cNvPr id="3" name="Sottotitolo 2">
            <a:extLst>
              <a:ext uri="{FF2B5EF4-FFF2-40B4-BE49-F238E27FC236}">
                <a16:creationId xmlns:a16="http://schemas.microsoft.com/office/drawing/2014/main" id="{99534BE8-4B6C-86ED-1AB7-87434A4AA29D}"/>
              </a:ext>
            </a:extLst>
          </p:cNvPr>
          <p:cNvSpPr>
            <a:spLocks noGrp="1"/>
          </p:cNvSpPr>
          <p:nvPr>
            <p:ph type="subTitle" idx="1"/>
          </p:nvPr>
        </p:nvSpPr>
        <p:spPr>
          <a:xfrm>
            <a:off x="1524000" y="3602037"/>
            <a:ext cx="9144000" cy="2058267"/>
          </a:xfrm>
        </p:spPr>
        <p:txBody>
          <a:bodyPr>
            <a:normAutofit/>
          </a:bodyPr>
          <a:lstStyle/>
          <a:p>
            <a:r>
              <a:rPr lang="en-GB" b="1" dirty="0" err="1">
                <a:latin typeface="Garamond" panose="02020404030301010803" pitchFamily="18" charset="0"/>
              </a:rPr>
              <a:t>Alcuni</a:t>
            </a:r>
            <a:r>
              <a:rPr lang="en-GB" b="1" dirty="0">
                <a:latin typeface="Garamond" panose="02020404030301010803" pitchFamily="18" charset="0"/>
              </a:rPr>
              <a:t> </a:t>
            </a:r>
            <a:r>
              <a:rPr lang="en-GB" b="1" dirty="0" err="1">
                <a:latin typeface="Garamond" panose="02020404030301010803" pitchFamily="18" charset="0"/>
              </a:rPr>
              <a:t>spunti</a:t>
            </a:r>
            <a:r>
              <a:rPr lang="en-GB" b="1" dirty="0">
                <a:latin typeface="Garamond" panose="02020404030301010803" pitchFamily="18" charset="0"/>
              </a:rPr>
              <a:t> di </a:t>
            </a:r>
            <a:r>
              <a:rPr lang="en-GB" b="1" dirty="0" err="1">
                <a:latin typeface="Garamond" panose="02020404030301010803" pitchFamily="18" charset="0"/>
              </a:rPr>
              <a:t>riflessione</a:t>
            </a:r>
            <a:r>
              <a:rPr lang="en-GB" b="1" dirty="0">
                <a:latin typeface="Garamond" panose="02020404030301010803" pitchFamily="18" charset="0"/>
              </a:rPr>
              <a:t> </a:t>
            </a:r>
            <a:r>
              <a:rPr lang="en-GB" b="1" dirty="0" err="1">
                <a:latin typeface="Garamond" panose="02020404030301010803" pitchFamily="18" charset="0"/>
              </a:rPr>
              <a:t>nel</a:t>
            </a:r>
            <a:r>
              <a:rPr lang="en-GB" b="1" dirty="0">
                <a:latin typeface="Garamond" panose="02020404030301010803" pitchFamily="18" charset="0"/>
              </a:rPr>
              <a:t> </a:t>
            </a:r>
            <a:r>
              <a:rPr lang="en-GB" b="1" dirty="0" err="1">
                <a:latin typeface="Garamond" panose="02020404030301010803" pitchFamily="18" charset="0"/>
              </a:rPr>
              <a:t>prisma</a:t>
            </a:r>
            <a:r>
              <a:rPr lang="en-GB" b="1" dirty="0">
                <a:latin typeface="Garamond" panose="02020404030301010803" pitchFamily="18" charset="0"/>
              </a:rPr>
              <a:t> del </a:t>
            </a:r>
            <a:r>
              <a:rPr lang="en-GB" b="1" dirty="0" err="1">
                <a:latin typeface="Garamond" panose="02020404030301010803" pitchFamily="18" charset="0"/>
              </a:rPr>
              <a:t>diritto</a:t>
            </a:r>
            <a:r>
              <a:rPr lang="en-GB" b="1" dirty="0">
                <a:latin typeface="Garamond" panose="02020404030301010803" pitchFamily="18" charset="0"/>
              </a:rPr>
              <a:t> </a:t>
            </a:r>
            <a:r>
              <a:rPr lang="en-GB" b="1" dirty="0" err="1">
                <a:latin typeface="Garamond" panose="02020404030301010803" pitchFamily="18" charset="0"/>
              </a:rPr>
              <a:t>costituzionale</a:t>
            </a:r>
            <a:endParaRPr lang="en-GB" b="1" dirty="0">
              <a:latin typeface="Garamond" panose="02020404030301010803" pitchFamily="18" charset="0"/>
            </a:endParaRPr>
          </a:p>
          <a:p>
            <a:endParaRPr lang="en-GB" b="1" dirty="0">
              <a:latin typeface="Garamond" panose="02020404030301010803" pitchFamily="18" charset="0"/>
            </a:endParaRPr>
          </a:p>
          <a:p>
            <a:r>
              <a:rPr lang="en-GB" dirty="0">
                <a:latin typeface="Garamond" panose="02020404030301010803" pitchFamily="18" charset="0"/>
              </a:rPr>
              <a:t>Ylenia Guerra</a:t>
            </a:r>
          </a:p>
          <a:p>
            <a:r>
              <a:rPr lang="en-GB" dirty="0">
                <a:latin typeface="Garamond" panose="02020404030301010803" pitchFamily="18" charset="0"/>
              </a:rPr>
              <a:t>LUISS Guido Carli, </a:t>
            </a:r>
            <a:r>
              <a:rPr lang="en-GB" i="1" dirty="0">
                <a:latin typeface="Garamond" panose="02020404030301010803" pitchFamily="18" charset="0"/>
              </a:rPr>
              <a:t>Alma Mater </a:t>
            </a:r>
            <a:r>
              <a:rPr lang="en-GB" i="1" dirty="0" err="1">
                <a:latin typeface="Garamond" panose="02020404030301010803" pitchFamily="18" charset="0"/>
              </a:rPr>
              <a:t>Studiorum</a:t>
            </a:r>
            <a:r>
              <a:rPr lang="en-GB" i="1" dirty="0">
                <a:latin typeface="Garamond" panose="02020404030301010803" pitchFamily="18" charset="0"/>
              </a:rPr>
              <a:t> </a:t>
            </a:r>
            <a:r>
              <a:rPr lang="en-GB" dirty="0">
                <a:latin typeface="Garamond" panose="02020404030301010803" pitchFamily="18" charset="0"/>
              </a:rPr>
              <a:t>- </a:t>
            </a:r>
            <a:r>
              <a:rPr lang="en-GB" dirty="0" err="1">
                <a:latin typeface="Garamond" panose="02020404030301010803" pitchFamily="18" charset="0"/>
              </a:rPr>
              <a:t>Università</a:t>
            </a:r>
            <a:r>
              <a:rPr lang="en-GB" dirty="0">
                <a:latin typeface="Garamond" panose="02020404030301010803" pitchFamily="18" charset="0"/>
              </a:rPr>
              <a:t> di Bologna</a:t>
            </a:r>
          </a:p>
        </p:txBody>
      </p:sp>
      <p:pic>
        <p:nvPicPr>
          <p:cNvPr id="7" name="Immagine 6">
            <a:extLst>
              <a:ext uri="{FF2B5EF4-FFF2-40B4-BE49-F238E27FC236}">
                <a16:creationId xmlns:a16="http://schemas.microsoft.com/office/drawing/2014/main" id="{9D6F4314-5CE0-E367-6FB6-15D06B73EEB0}"/>
              </a:ext>
            </a:extLst>
          </p:cNvPr>
          <p:cNvPicPr>
            <a:picLocks noChangeAspect="1"/>
          </p:cNvPicPr>
          <p:nvPr/>
        </p:nvPicPr>
        <p:blipFill>
          <a:blip r:embed="rId2"/>
          <a:stretch>
            <a:fillRect/>
          </a:stretch>
        </p:blipFill>
        <p:spPr>
          <a:xfrm>
            <a:off x="10668000" y="6014622"/>
            <a:ext cx="1027416" cy="573206"/>
          </a:xfrm>
          <a:prstGeom prst="rect">
            <a:avLst/>
          </a:prstGeom>
        </p:spPr>
      </p:pic>
    </p:spTree>
    <p:extLst>
      <p:ext uri="{BB962C8B-B14F-4D97-AF65-F5344CB8AC3E}">
        <p14:creationId xmlns:p14="http://schemas.microsoft.com/office/powerpoint/2010/main" val="1262451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234ACF-CCD1-0F7C-0D4E-D9743BA56A71}"/>
              </a:ext>
            </a:extLst>
          </p:cNvPr>
          <p:cNvSpPr>
            <a:spLocks noGrp="1"/>
          </p:cNvSpPr>
          <p:nvPr>
            <p:ph type="title"/>
          </p:nvPr>
        </p:nvSpPr>
        <p:spPr>
          <a:xfrm>
            <a:off x="838200" y="168056"/>
            <a:ext cx="10515600" cy="3260944"/>
          </a:xfrm>
        </p:spPr>
        <p:txBody>
          <a:bodyPr>
            <a:normAutofit/>
          </a:bodyPr>
          <a:lstStyle/>
          <a:p>
            <a:pPr algn="ctr"/>
            <a:r>
              <a:rPr lang="it-IT" sz="6400" b="1" dirty="0">
                <a:latin typeface="Garamond" panose="02020404030301010803" pitchFamily="18" charset="0"/>
              </a:rPr>
              <a:t>La rigenerazione urbana nel diritto </a:t>
            </a:r>
          </a:p>
        </p:txBody>
      </p:sp>
      <p:pic>
        <p:nvPicPr>
          <p:cNvPr id="4" name="Picture 2" descr="Cos'è la rigenerazione urbana? definizione, obiettivi, normativa">
            <a:extLst>
              <a:ext uri="{FF2B5EF4-FFF2-40B4-BE49-F238E27FC236}">
                <a16:creationId xmlns:a16="http://schemas.microsoft.com/office/drawing/2014/main" id="{EB788F06-96B1-C73B-FF9D-FF92890402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40871" y="2718227"/>
            <a:ext cx="5510258" cy="3661769"/>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881AB46A-E606-3464-57AF-6C301F3E13D9}"/>
              </a:ext>
            </a:extLst>
          </p:cNvPr>
          <p:cNvPicPr>
            <a:picLocks noChangeAspect="1"/>
          </p:cNvPicPr>
          <p:nvPr/>
        </p:nvPicPr>
        <p:blipFill>
          <a:blip r:embed="rId3"/>
          <a:stretch>
            <a:fillRect/>
          </a:stretch>
        </p:blipFill>
        <p:spPr>
          <a:xfrm>
            <a:off x="10668000" y="6014622"/>
            <a:ext cx="1027416" cy="573206"/>
          </a:xfrm>
          <a:prstGeom prst="rect">
            <a:avLst/>
          </a:prstGeom>
        </p:spPr>
      </p:pic>
    </p:spTree>
    <p:extLst>
      <p:ext uri="{BB962C8B-B14F-4D97-AF65-F5344CB8AC3E}">
        <p14:creationId xmlns:p14="http://schemas.microsoft.com/office/powerpoint/2010/main" val="3807536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95A1BF-9C9A-4ECD-6308-7BFE94725852}"/>
              </a:ext>
            </a:extLst>
          </p:cNvPr>
          <p:cNvSpPr>
            <a:spLocks noGrp="1"/>
          </p:cNvSpPr>
          <p:nvPr>
            <p:ph type="title"/>
          </p:nvPr>
        </p:nvSpPr>
        <p:spPr>
          <a:xfrm>
            <a:off x="838200" y="381955"/>
            <a:ext cx="10515600" cy="1325563"/>
          </a:xfrm>
        </p:spPr>
        <p:txBody>
          <a:bodyPr>
            <a:normAutofit/>
          </a:bodyPr>
          <a:lstStyle/>
          <a:p>
            <a:r>
              <a:rPr lang="it-IT" sz="4500" b="1" dirty="0">
                <a:latin typeface="Garamond" panose="02020404030301010803" pitchFamily="18" charset="0"/>
              </a:rPr>
              <a:t>II. La rigenerazione urbana nel diritto </a:t>
            </a:r>
            <a:endParaRPr lang="it-IT" sz="4500" dirty="0">
              <a:latin typeface="Garamond" panose="02020404030301010803" pitchFamily="18" charset="0"/>
            </a:endParaRPr>
          </a:p>
        </p:txBody>
      </p:sp>
      <p:sp>
        <p:nvSpPr>
          <p:cNvPr id="3" name="Segnaposto contenuto 2">
            <a:extLst>
              <a:ext uri="{FF2B5EF4-FFF2-40B4-BE49-F238E27FC236}">
                <a16:creationId xmlns:a16="http://schemas.microsoft.com/office/drawing/2014/main" id="{7A6055A3-1D83-2159-B5C7-B628B24F350E}"/>
              </a:ext>
            </a:extLst>
          </p:cNvPr>
          <p:cNvSpPr>
            <a:spLocks noGrp="1"/>
          </p:cNvSpPr>
          <p:nvPr>
            <p:ph idx="1"/>
          </p:nvPr>
        </p:nvSpPr>
        <p:spPr>
          <a:xfrm>
            <a:off x="838200" y="1521326"/>
            <a:ext cx="10515600" cy="633296"/>
          </a:xfrm>
        </p:spPr>
        <p:txBody>
          <a:bodyPr>
            <a:normAutofit/>
          </a:bodyPr>
          <a:lstStyle/>
          <a:p>
            <a:pPr marL="0" indent="0" algn="just">
              <a:buNone/>
            </a:pPr>
            <a:r>
              <a:rPr lang="it-IT" i="1" dirty="0">
                <a:solidFill>
                  <a:srgbClr val="3E3F3E"/>
                </a:solidFill>
                <a:latin typeface="Garamond" panose="02020404030301010803" pitchFamily="18" charset="0"/>
              </a:rPr>
              <a:t>A livello internazionale </a:t>
            </a:r>
            <a:r>
              <a:rPr lang="it-IT" dirty="0">
                <a:solidFill>
                  <a:srgbClr val="3E3F3E"/>
                </a:solidFill>
                <a:latin typeface="Garamond" panose="02020404030301010803" pitchFamily="18" charset="0"/>
              </a:rPr>
              <a:t>(cenni)</a:t>
            </a:r>
            <a:r>
              <a:rPr lang="it-IT" b="0" dirty="0">
                <a:solidFill>
                  <a:srgbClr val="3E3F3E"/>
                </a:solidFill>
                <a:effectLst/>
                <a:latin typeface="Garamond" panose="02020404030301010803" pitchFamily="18" charset="0"/>
              </a:rPr>
              <a:t>: The New Urban Agenda </a:t>
            </a:r>
          </a:p>
        </p:txBody>
      </p:sp>
      <p:pic>
        <p:nvPicPr>
          <p:cNvPr id="4" name="Immagine 3">
            <a:extLst>
              <a:ext uri="{FF2B5EF4-FFF2-40B4-BE49-F238E27FC236}">
                <a16:creationId xmlns:a16="http://schemas.microsoft.com/office/drawing/2014/main" id="{0D025C69-900D-C5DC-A60E-26B48A01042C}"/>
              </a:ext>
            </a:extLst>
          </p:cNvPr>
          <p:cNvPicPr>
            <a:picLocks noChangeAspect="1"/>
          </p:cNvPicPr>
          <p:nvPr/>
        </p:nvPicPr>
        <p:blipFill>
          <a:blip r:embed="rId2"/>
          <a:stretch>
            <a:fillRect/>
          </a:stretch>
        </p:blipFill>
        <p:spPr>
          <a:xfrm>
            <a:off x="10668000" y="6014622"/>
            <a:ext cx="1027416" cy="573206"/>
          </a:xfrm>
          <a:prstGeom prst="rect">
            <a:avLst/>
          </a:prstGeom>
        </p:spPr>
      </p:pic>
      <p:pic>
        <p:nvPicPr>
          <p:cNvPr id="8" name="Immagine 7" descr="Immagine che contiene testo, lavagna&#10;&#10;Descrizione generata automaticamente">
            <a:extLst>
              <a:ext uri="{FF2B5EF4-FFF2-40B4-BE49-F238E27FC236}">
                <a16:creationId xmlns:a16="http://schemas.microsoft.com/office/drawing/2014/main" id="{2F5B4AF3-AEE0-6239-973A-79A80D705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9129" y="2154622"/>
            <a:ext cx="3293742" cy="4378508"/>
          </a:xfrm>
          <a:prstGeom prst="rect">
            <a:avLst/>
          </a:prstGeom>
        </p:spPr>
      </p:pic>
    </p:spTree>
    <p:extLst>
      <p:ext uri="{BB962C8B-B14F-4D97-AF65-F5344CB8AC3E}">
        <p14:creationId xmlns:p14="http://schemas.microsoft.com/office/powerpoint/2010/main" val="2148416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95A1BF-9C9A-4ECD-6308-7BFE94725852}"/>
              </a:ext>
            </a:extLst>
          </p:cNvPr>
          <p:cNvSpPr>
            <a:spLocks noGrp="1"/>
          </p:cNvSpPr>
          <p:nvPr>
            <p:ph type="title"/>
          </p:nvPr>
        </p:nvSpPr>
        <p:spPr>
          <a:xfrm>
            <a:off x="838200" y="381955"/>
            <a:ext cx="10515600" cy="1325563"/>
          </a:xfrm>
        </p:spPr>
        <p:txBody>
          <a:bodyPr>
            <a:normAutofit/>
          </a:bodyPr>
          <a:lstStyle/>
          <a:p>
            <a:r>
              <a:rPr lang="it-IT" sz="4500" b="1" dirty="0">
                <a:latin typeface="Garamond" panose="02020404030301010803" pitchFamily="18" charset="0"/>
              </a:rPr>
              <a:t>II. La rigenerazione urbana nel diritto </a:t>
            </a:r>
            <a:endParaRPr lang="it-IT" sz="4500" dirty="0">
              <a:latin typeface="Garamond" panose="02020404030301010803" pitchFamily="18" charset="0"/>
            </a:endParaRPr>
          </a:p>
        </p:txBody>
      </p:sp>
      <p:sp>
        <p:nvSpPr>
          <p:cNvPr id="3" name="Segnaposto contenuto 2">
            <a:extLst>
              <a:ext uri="{FF2B5EF4-FFF2-40B4-BE49-F238E27FC236}">
                <a16:creationId xmlns:a16="http://schemas.microsoft.com/office/drawing/2014/main" id="{7A6055A3-1D83-2159-B5C7-B628B24F350E}"/>
              </a:ext>
            </a:extLst>
          </p:cNvPr>
          <p:cNvSpPr>
            <a:spLocks noGrp="1"/>
          </p:cNvSpPr>
          <p:nvPr>
            <p:ph idx="1"/>
          </p:nvPr>
        </p:nvSpPr>
        <p:spPr>
          <a:xfrm>
            <a:off x="838200" y="1521326"/>
            <a:ext cx="10996534" cy="633296"/>
          </a:xfrm>
        </p:spPr>
        <p:txBody>
          <a:bodyPr>
            <a:normAutofit fontScale="92500"/>
          </a:bodyPr>
          <a:lstStyle/>
          <a:p>
            <a:pPr marL="0" indent="0" algn="just">
              <a:buNone/>
            </a:pPr>
            <a:r>
              <a:rPr lang="it-IT" i="1" dirty="0">
                <a:solidFill>
                  <a:srgbClr val="3E3F3E"/>
                </a:solidFill>
                <a:latin typeface="Garamond" panose="02020404030301010803" pitchFamily="18" charset="0"/>
              </a:rPr>
              <a:t>A livello internazionale </a:t>
            </a:r>
            <a:r>
              <a:rPr lang="it-IT" dirty="0">
                <a:solidFill>
                  <a:srgbClr val="3E3F3E"/>
                </a:solidFill>
                <a:latin typeface="Garamond" panose="02020404030301010803" pitchFamily="18" charset="0"/>
              </a:rPr>
              <a:t>(cenni)</a:t>
            </a:r>
            <a:r>
              <a:rPr lang="it-IT" b="0" dirty="0">
                <a:solidFill>
                  <a:srgbClr val="3E3F3E"/>
                </a:solidFill>
                <a:effectLst/>
                <a:latin typeface="Garamond" panose="02020404030301010803" pitchFamily="18" charset="0"/>
              </a:rPr>
              <a:t>: </a:t>
            </a:r>
            <a:r>
              <a:rPr lang="it-IT" b="0" dirty="0" err="1">
                <a:solidFill>
                  <a:srgbClr val="3E3F3E"/>
                </a:solidFill>
                <a:effectLst/>
                <a:latin typeface="Garamond" panose="02020404030301010803" pitchFamily="18" charset="0"/>
              </a:rPr>
              <a:t>SDG’s</a:t>
            </a:r>
            <a:r>
              <a:rPr lang="it-IT" b="0" dirty="0">
                <a:solidFill>
                  <a:srgbClr val="3E3F3E"/>
                </a:solidFill>
                <a:effectLst/>
                <a:latin typeface="Garamond" panose="02020404030301010803" pitchFamily="18" charset="0"/>
              </a:rPr>
              <a:t> goal Agenda ONU sullo sviluppo sostenibile </a:t>
            </a:r>
          </a:p>
        </p:txBody>
      </p:sp>
      <p:pic>
        <p:nvPicPr>
          <p:cNvPr id="4" name="Immagine 3">
            <a:extLst>
              <a:ext uri="{FF2B5EF4-FFF2-40B4-BE49-F238E27FC236}">
                <a16:creationId xmlns:a16="http://schemas.microsoft.com/office/drawing/2014/main" id="{0D025C69-900D-C5DC-A60E-26B48A01042C}"/>
              </a:ext>
            </a:extLst>
          </p:cNvPr>
          <p:cNvPicPr>
            <a:picLocks noChangeAspect="1"/>
          </p:cNvPicPr>
          <p:nvPr/>
        </p:nvPicPr>
        <p:blipFill>
          <a:blip r:embed="rId2"/>
          <a:stretch>
            <a:fillRect/>
          </a:stretch>
        </p:blipFill>
        <p:spPr>
          <a:xfrm>
            <a:off x="10668000" y="6014622"/>
            <a:ext cx="1027416" cy="573206"/>
          </a:xfrm>
          <a:prstGeom prst="rect">
            <a:avLst/>
          </a:prstGeom>
        </p:spPr>
      </p:pic>
      <p:pic>
        <p:nvPicPr>
          <p:cNvPr id="5" name="Immagine 4">
            <a:extLst>
              <a:ext uri="{FF2B5EF4-FFF2-40B4-BE49-F238E27FC236}">
                <a16:creationId xmlns:a16="http://schemas.microsoft.com/office/drawing/2014/main" id="{33CF39C1-9AE9-CB73-BC59-FCD46890EE78}"/>
              </a:ext>
            </a:extLst>
          </p:cNvPr>
          <p:cNvPicPr>
            <a:picLocks noChangeAspect="1"/>
          </p:cNvPicPr>
          <p:nvPr/>
        </p:nvPicPr>
        <p:blipFill>
          <a:blip r:embed="rId3"/>
          <a:stretch>
            <a:fillRect/>
          </a:stretch>
        </p:blipFill>
        <p:spPr>
          <a:xfrm>
            <a:off x="628338" y="2230510"/>
            <a:ext cx="3508947" cy="1973783"/>
          </a:xfrm>
          <a:prstGeom prst="rect">
            <a:avLst/>
          </a:prstGeom>
        </p:spPr>
      </p:pic>
      <p:pic>
        <p:nvPicPr>
          <p:cNvPr id="6" name="Immagine 5">
            <a:extLst>
              <a:ext uri="{FF2B5EF4-FFF2-40B4-BE49-F238E27FC236}">
                <a16:creationId xmlns:a16="http://schemas.microsoft.com/office/drawing/2014/main" id="{75201599-8401-3444-15B2-17E326744074}"/>
              </a:ext>
            </a:extLst>
          </p:cNvPr>
          <p:cNvPicPr>
            <a:picLocks noChangeAspect="1"/>
          </p:cNvPicPr>
          <p:nvPr/>
        </p:nvPicPr>
        <p:blipFill>
          <a:blip r:embed="rId4"/>
          <a:stretch>
            <a:fillRect/>
          </a:stretch>
        </p:blipFill>
        <p:spPr>
          <a:xfrm>
            <a:off x="4200368" y="2244866"/>
            <a:ext cx="3508947" cy="1973782"/>
          </a:xfrm>
          <a:prstGeom prst="rect">
            <a:avLst/>
          </a:prstGeom>
        </p:spPr>
      </p:pic>
      <p:pic>
        <p:nvPicPr>
          <p:cNvPr id="7" name="Immagine 6">
            <a:extLst>
              <a:ext uri="{FF2B5EF4-FFF2-40B4-BE49-F238E27FC236}">
                <a16:creationId xmlns:a16="http://schemas.microsoft.com/office/drawing/2014/main" id="{BCD310F9-6F4E-DC67-6A4F-01F60D136961}"/>
              </a:ext>
            </a:extLst>
          </p:cNvPr>
          <p:cNvPicPr>
            <a:picLocks noChangeAspect="1"/>
          </p:cNvPicPr>
          <p:nvPr/>
        </p:nvPicPr>
        <p:blipFill>
          <a:blip r:embed="rId5"/>
          <a:stretch>
            <a:fillRect/>
          </a:stretch>
        </p:blipFill>
        <p:spPr>
          <a:xfrm>
            <a:off x="628338" y="4370652"/>
            <a:ext cx="3508946" cy="1973783"/>
          </a:xfrm>
          <a:prstGeom prst="rect">
            <a:avLst/>
          </a:prstGeom>
        </p:spPr>
      </p:pic>
      <p:pic>
        <p:nvPicPr>
          <p:cNvPr id="9" name="Immagine 8">
            <a:extLst>
              <a:ext uri="{FF2B5EF4-FFF2-40B4-BE49-F238E27FC236}">
                <a16:creationId xmlns:a16="http://schemas.microsoft.com/office/drawing/2014/main" id="{19B50B87-4D32-0465-68A1-B93D25448501}"/>
              </a:ext>
            </a:extLst>
          </p:cNvPr>
          <p:cNvPicPr>
            <a:picLocks noChangeAspect="1"/>
          </p:cNvPicPr>
          <p:nvPr/>
        </p:nvPicPr>
        <p:blipFill>
          <a:blip r:embed="rId6"/>
          <a:stretch>
            <a:fillRect/>
          </a:stretch>
        </p:blipFill>
        <p:spPr>
          <a:xfrm>
            <a:off x="4200368" y="4408594"/>
            <a:ext cx="3508949" cy="1973783"/>
          </a:xfrm>
          <a:prstGeom prst="rect">
            <a:avLst/>
          </a:prstGeom>
        </p:spPr>
      </p:pic>
      <p:pic>
        <p:nvPicPr>
          <p:cNvPr id="10" name="Immagine 9">
            <a:extLst>
              <a:ext uri="{FF2B5EF4-FFF2-40B4-BE49-F238E27FC236}">
                <a16:creationId xmlns:a16="http://schemas.microsoft.com/office/drawing/2014/main" id="{545305DB-7E8A-0AB9-E4A2-2670B3395663}"/>
              </a:ext>
            </a:extLst>
          </p:cNvPr>
          <p:cNvPicPr>
            <a:picLocks noChangeAspect="1"/>
          </p:cNvPicPr>
          <p:nvPr/>
        </p:nvPicPr>
        <p:blipFill>
          <a:blip r:embed="rId7"/>
          <a:stretch>
            <a:fillRect/>
          </a:stretch>
        </p:blipFill>
        <p:spPr>
          <a:xfrm>
            <a:off x="7772398" y="3013023"/>
            <a:ext cx="3610169" cy="2030720"/>
          </a:xfrm>
          <a:prstGeom prst="rect">
            <a:avLst/>
          </a:prstGeom>
        </p:spPr>
      </p:pic>
    </p:spTree>
    <p:extLst>
      <p:ext uri="{BB962C8B-B14F-4D97-AF65-F5344CB8AC3E}">
        <p14:creationId xmlns:p14="http://schemas.microsoft.com/office/powerpoint/2010/main" val="3589562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835066-491F-F2BE-805F-67E50117F3B5}"/>
              </a:ext>
            </a:extLst>
          </p:cNvPr>
          <p:cNvSpPr>
            <a:spLocks noGrp="1"/>
          </p:cNvSpPr>
          <p:nvPr>
            <p:ph type="title"/>
          </p:nvPr>
        </p:nvSpPr>
        <p:spPr/>
        <p:txBody>
          <a:bodyPr/>
          <a:lstStyle/>
          <a:p>
            <a:r>
              <a:rPr lang="it-IT" sz="4400" b="1" dirty="0">
                <a:latin typeface="Garamond" panose="02020404030301010803" pitchFamily="18" charset="0"/>
              </a:rPr>
              <a:t>II. La rigenerazione urbana nel diritto </a:t>
            </a:r>
            <a:endParaRPr lang="it-IT" dirty="0"/>
          </a:p>
        </p:txBody>
      </p:sp>
      <p:sp>
        <p:nvSpPr>
          <p:cNvPr id="3" name="Segnaposto contenuto 2">
            <a:extLst>
              <a:ext uri="{FF2B5EF4-FFF2-40B4-BE49-F238E27FC236}">
                <a16:creationId xmlns:a16="http://schemas.microsoft.com/office/drawing/2014/main" id="{EA64C401-DA5D-3AD4-AAF9-68A726877B47}"/>
              </a:ext>
            </a:extLst>
          </p:cNvPr>
          <p:cNvSpPr>
            <a:spLocks noGrp="1"/>
          </p:cNvSpPr>
          <p:nvPr>
            <p:ph idx="1"/>
          </p:nvPr>
        </p:nvSpPr>
        <p:spPr>
          <a:xfrm>
            <a:off x="838200" y="1632496"/>
            <a:ext cx="10515600" cy="4668729"/>
          </a:xfrm>
        </p:spPr>
        <p:txBody>
          <a:bodyPr>
            <a:normAutofit lnSpcReduction="10000"/>
          </a:bodyPr>
          <a:lstStyle/>
          <a:p>
            <a:pPr marL="0" indent="0" algn="just">
              <a:buNone/>
            </a:pPr>
            <a:r>
              <a:rPr lang="en-GB" b="0" i="1" dirty="0" err="1">
                <a:solidFill>
                  <a:srgbClr val="1E1E1F"/>
                </a:solidFill>
                <a:effectLst/>
                <a:latin typeface="Garamond" panose="02020404030301010803" pitchFamily="18" charset="0"/>
              </a:rPr>
              <a:t>Unione</a:t>
            </a:r>
            <a:r>
              <a:rPr lang="en-GB" b="0" i="1" dirty="0">
                <a:solidFill>
                  <a:srgbClr val="1E1E1F"/>
                </a:solidFill>
                <a:effectLst/>
                <a:latin typeface="Garamond" panose="02020404030301010803" pitchFamily="18" charset="0"/>
              </a:rPr>
              <a:t> </a:t>
            </a:r>
            <a:r>
              <a:rPr lang="en-GB" b="0" i="1" dirty="0" err="1">
                <a:solidFill>
                  <a:srgbClr val="1E1E1F"/>
                </a:solidFill>
                <a:effectLst/>
                <a:latin typeface="Garamond" panose="02020404030301010803" pitchFamily="18" charset="0"/>
              </a:rPr>
              <a:t>Europea</a:t>
            </a:r>
            <a:r>
              <a:rPr lang="en-GB" b="0" i="1" dirty="0">
                <a:solidFill>
                  <a:srgbClr val="1E1E1F"/>
                </a:solidFill>
                <a:effectLst/>
                <a:latin typeface="Garamond" panose="02020404030301010803" pitchFamily="18" charset="0"/>
              </a:rPr>
              <a:t>: The New Leipzig Charter</a:t>
            </a:r>
            <a:r>
              <a:rPr lang="en-GB" b="0" i="0" dirty="0">
                <a:solidFill>
                  <a:srgbClr val="1E1E1F"/>
                </a:solidFill>
                <a:effectLst/>
                <a:latin typeface="Garamond" panose="02020404030301010803" pitchFamily="18" charset="0"/>
              </a:rPr>
              <a:t> </a:t>
            </a:r>
          </a:p>
          <a:p>
            <a:pPr marL="0" indent="0" algn="just">
              <a:buNone/>
            </a:pPr>
            <a:r>
              <a:rPr lang="it-IT" b="0" i="0" dirty="0">
                <a:solidFill>
                  <a:srgbClr val="1E1E1F"/>
                </a:solidFill>
                <a:effectLst/>
                <a:latin typeface="Garamond" panose="02020404030301010803" pitchFamily="18" charset="0"/>
              </a:rPr>
              <a:t>Adottata durante la Presidenza tedesca del Consiglio dell’UE nel 2007, la Carta di Lipsia sulle città europee sostenibili ha contribuito a stabilire il concetto di sviluppo urbano integrato a livello dell’UE e ha influito sullo sviluppo di iniziative comunitarie come l’Agenda urbana. La Nuova Carta di Lipsia, adottata in occasione della riunione informale dei ministri responsabili dello sviluppo urbano e territoriale il 30 novembre 2020, è stata ora aggiornata per collegarsi al nuovo quadro urbano e tenere conto delle nuove sfide che le città devono affrontare.</a:t>
            </a:r>
          </a:p>
          <a:p>
            <a:pPr marL="0" indent="0" algn="just">
              <a:buNone/>
            </a:pPr>
            <a:r>
              <a:rPr lang="it-IT" dirty="0">
                <a:latin typeface="Garamond" panose="02020404030301010803" pitchFamily="18" charset="0"/>
              </a:rPr>
              <a:t>Tiene conto dell’Agenda 2030 delle Nazioni Unite per lo sviluppo sostenibile, dell’Accordo di Parigi, e del Green Deal europeo a livello urbano.</a:t>
            </a:r>
          </a:p>
        </p:txBody>
      </p:sp>
      <p:pic>
        <p:nvPicPr>
          <p:cNvPr id="4" name="Immagine 3">
            <a:extLst>
              <a:ext uri="{FF2B5EF4-FFF2-40B4-BE49-F238E27FC236}">
                <a16:creationId xmlns:a16="http://schemas.microsoft.com/office/drawing/2014/main" id="{000E20D5-4D75-EC70-FE5A-FFF12AB47FE8}"/>
              </a:ext>
            </a:extLst>
          </p:cNvPr>
          <p:cNvPicPr>
            <a:picLocks noChangeAspect="1"/>
          </p:cNvPicPr>
          <p:nvPr/>
        </p:nvPicPr>
        <p:blipFill>
          <a:blip r:embed="rId2"/>
          <a:stretch>
            <a:fillRect/>
          </a:stretch>
        </p:blipFill>
        <p:spPr>
          <a:xfrm>
            <a:off x="10668000" y="6014622"/>
            <a:ext cx="1027416" cy="573206"/>
          </a:xfrm>
          <a:prstGeom prst="rect">
            <a:avLst/>
          </a:prstGeom>
        </p:spPr>
      </p:pic>
    </p:spTree>
    <p:extLst>
      <p:ext uri="{BB962C8B-B14F-4D97-AF65-F5344CB8AC3E}">
        <p14:creationId xmlns:p14="http://schemas.microsoft.com/office/powerpoint/2010/main" val="3280558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253A95-A256-DE42-D657-453A965D8458}"/>
              </a:ext>
            </a:extLst>
          </p:cNvPr>
          <p:cNvSpPr>
            <a:spLocks noGrp="1"/>
          </p:cNvSpPr>
          <p:nvPr>
            <p:ph type="title"/>
          </p:nvPr>
        </p:nvSpPr>
        <p:spPr/>
        <p:txBody>
          <a:bodyPr/>
          <a:lstStyle/>
          <a:p>
            <a:r>
              <a:rPr lang="it-IT" sz="4400" b="1" dirty="0">
                <a:latin typeface="Garamond" panose="02020404030301010803" pitchFamily="18" charset="0"/>
              </a:rPr>
              <a:t>II. La rigenerazione urbana nel diritto </a:t>
            </a:r>
            <a:endParaRPr lang="it-IT" dirty="0"/>
          </a:p>
        </p:txBody>
      </p:sp>
      <p:sp>
        <p:nvSpPr>
          <p:cNvPr id="3" name="Segnaposto contenuto 2">
            <a:extLst>
              <a:ext uri="{FF2B5EF4-FFF2-40B4-BE49-F238E27FC236}">
                <a16:creationId xmlns:a16="http://schemas.microsoft.com/office/drawing/2014/main" id="{8462E0CC-E8E7-FF9F-0C35-F3BF8581FA7F}"/>
              </a:ext>
            </a:extLst>
          </p:cNvPr>
          <p:cNvSpPr>
            <a:spLocks noGrp="1"/>
          </p:cNvSpPr>
          <p:nvPr>
            <p:ph idx="1"/>
          </p:nvPr>
        </p:nvSpPr>
        <p:spPr>
          <a:xfrm>
            <a:off x="1836000" y="1480461"/>
            <a:ext cx="8520000" cy="4744388"/>
          </a:xfrm>
        </p:spPr>
        <p:txBody>
          <a:bodyPr>
            <a:normAutofit fontScale="85000" lnSpcReduction="20000"/>
          </a:bodyPr>
          <a:lstStyle/>
          <a:p>
            <a:pPr marL="0" indent="0">
              <a:spcBef>
                <a:spcPts val="0"/>
              </a:spcBef>
              <a:buNone/>
            </a:pPr>
            <a:r>
              <a:rPr lang="it-IT" dirty="0">
                <a:latin typeface="Garamond" panose="02020404030301010803" pitchFamily="18" charset="0"/>
              </a:rPr>
              <a:t>Estrema frammentazione del </a:t>
            </a:r>
            <a:r>
              <a:rPr lang="it-IT" i="1" dirty="0">
                <a:latin typeface="Garamond" panose="02020404030301010803" pitchFamily="18" charset="0"/>
              </a:rPr>
              <a:t>diritto interno </a:t>
            </a:r>
            <a:r>
              <a:rPr lang="it-IT" dirty="0">
                <a:latin typeface="Garamond" panose="02020404030301010803" pitchFamily="18" charset="0"/>
              </a:rPr>
              <a:t>(alcuni esempi al 2022): </a:t>
            </a:r>
          </a:p>
          <a:p>
            <a:pPr marL="0" indent="0">
              <a:spcBef>
                <a:spcPts val="0"/>
              </a:spcBef>
              <a:buNone/>
            </a:pPr>
            <a:endParaRPr lang="it-IT" dirty="0">
              <a:latin typeface="Garamond" panose="02020404030301010803" pitchFamily="18" charset="0"/>
            </a:endParaRPr>
          </a:p>
          <a:p>
            <a:pPr marL="0" indent="0">
              <a:spcBef>
                <a:spcPts val="0"/>
              </a:spcBef>
              <a:buNone/>
            </a:pPr>
            <a:r>
              <a:rPr lang="it-IT" dirty="0" err="1">
                <a:latin typeface="Garamond" panose="02020404030301010803" pitchFamily="18" charset="0"/>
              </a:rPr>
              <a:t>d.l.</a:t>
            </a:r>
            <a:r>
              <a:rPr lang="it-IT" dirty="0">
                <a:latin typeface="Garamond" panose="02020404030301010803" pitchFamily="18" charset="0"/>
              </a:rPr>
              <a:t> 59/2021 convertito con l. 101/2021 </a:t>
            </a:r>
            <a:br>
              <a:rPr lang="it-IT" dirty="0">
                <a:latin typeface="Garamond" panose="02020404030301010803" pitchFamily="18" charset="0"/>
              </a:rPr>
            </a:br>
            <a:r>
              <a:rPr lang="it-IT" dirty="0">
                <a:latin typeface="Garamond" panose="02020404030301010803" pitchFamily="18" charset="0"/>
              </a:rPr>
              <a:t>il </a:t>
            </a:r>
            <a:r>
              <a:rPr lang="it-IT" dirty="0" err="1">
                <a:latin typeface="Garamond" panose="02020404030301010803" pitchFamily="18" charset="0"/>
              </a:rPr>
              <a:t>d.l.</a:t>
            </a:r>
            <a:r>
              <a:rPr lang="it-IT" dirty="0">
                <a:latin typeface="Garamond" panose="02020404030301010803" pitchFamily="18" charset="0"/>
              </a:rPr>
              <a:t> n. 77/2021 convertito con modificazioni con l. n. 108/2021; </a:t>
            </a:r>
          </a:p>
          <a:p>
            <a:pPr marL="0" indent="0" algn="just">
              <a:spcBef>
                <a:spcPts val="0"/>
              </a:spcBef>
              <a:buNone/>
            </a:pPr>
            <a:r>
              <a:rPr lang="it-IT" dirty="0">
                <a:latin typeface="Garamond" panose="02020404030301010803" pitchFamily="18" charset="0"/>
              </a:rPr>
              <a:t>il </a:t>
            </a:r>
            <a:r>
              <a:rPr lang="it-IT" dirty="0" err="1">
                <a:latin typeface="Garamond" panose="02020404030301010803" pitchFamily="18" charset="0"/>
              </a:rPr>
              <a:t>d.l.</a:t>
            </a:r>
            <a:r>
              <a:rPr lang="it-IT" dirty="0">
                <a:latin typeface="Garamond" panose="02020404030301010803" pitchFamily="18" charset="0"/>
              </a:rPr>
              <a:t> n. 152/2021 convertito con modificazioni con l. n. 233/2021; </a:t>
            </a:r>
          </a:p>
          <a:p>
            <a:pPr marL="0" indent="0" algn="just">
              <a:spcBef>
                <a:spcPts val="0"/>
              </a:spcBef>
              <a:buNone/>
            </a:pPr>
            <a:r>
              <a:rPr lang="it-IT" dirty="0">
                <a:latin typeface="Garamond" panose="02020404030301010803" pitchFamily="18" charset="0"/>
              </a:rPr>
              <a:t>il </a:t>
            </a:r>
            <a:r>
              <a:rPr lang="it-IT" dirty="0" err="1">
                <a:latin typeface="Garamond" panose="02020404030301010803" pitchFamily="18" charset="0"/>
              </a:rPr>
              <a:t>d.l.</a:t>
            </a:r>
            <a:r>
              <a:rPr lang="it-IT" dirty="0">
                <a:latin typeface="Garamond" panose="02020404030301010803" pitchFamily="18" charset="0"/>
              </a:rPr>
              <a:t> n. 104/2020 convertito con modificazioni con l. n. 126/2020; </a:t>
            </a:r>
          </a:p>
          <a:p>
            <a:pPr marL="0" indent="0" algn="just">
              <a:spcBef>
                <a:spcPts val="0"/>
              </a:spcBef>
              <a:buNone/>
            </a:pPr>
            <a:r>
              <a:rPr lang="it-IT" dirty="0">
                <a:latin typeface="Garamond" panose="02020404030301010803" pitchFamily="18" charset="0"/>
              </a:rPr>
              <a:t>il </a:t>
            </a:r>
            <a:r>
              <a:rPr lang="it-IT" dirty="0" err="1">
                <a:latin typeface="Garamond" panose="02020404030301010803" pitchFamily="18" charset="0"/>
              </a:rPr>
              <a:t>d.l.</a:t>
            </a:r>
            <a:r>
              <a:rPr lang="it-IT" dirty="0">
                <a:latin typeface="Garamond" panose="02020404030301010803" pitchFamily="18" charset="0"/>
              </a:rPr>
              <a:t> n. 32/2019 convertito con modificazioni con l. 55/2019;</a:t>
            </a:r>
          </a:p>
          <a:p>
            <a:pPr marL="0" indent="0" algn="just">
              <a:spcBef>
                <a:spcPts val="0"/>
              </a:spcBef>
              <a:buNone/>
            </a:pPr>
            <a:r>
              <a:rPr lang="it-IT" dirty="0">
                <a:latin typeface="Garamond" panose="02020404030301010803" pitchFamily="18" charset="0"/>
              </a:rPr>
              <a:t>il </a:t>
            </a:r>
            <a:r>
              <a:rPr lang="it-IT" dirty="0" err="1">
                <a:latin typeface="Garamond" panose="02020404030301010803" pitchFamily="18" charset="0"/>
              </a:rPr>
              <a:t>d.l.</a:t>
            </a:r>
            <a:r>
              <a:rPr lang="it-IT" dirty="0">
                <a:latin typeface="Garamond" panose="02020404030301010803" pitchFamily="18" charset="0"/>
              </a:rPr>
              <a:t> n. 124/2019 convertito con modificazioni con l. n. 157/2019;</a:t>
            </a:r>
          </a:p>
          <a:p>
            <a:pPr marL="0" indent="0" algn="just">
              <a:spcBef>
                <a:spcPts val="0"/>
              </a:spcBef>
              <a:buNone/>
            </a:pPr>
            <a:r>
              <a:rPr lang="it-IT" dirty="0">
                <a:latin typeface="Garamond" panose="02020404030301010803" pitchFamily="18" charset="0"/>
              </a:rPr>
              <a:t>il </a:t>
            </a:r>
            <a:r>
              <a:rPr lang="it-IT" dirty="0" err="1">
                <a:latin typeface="Garamond" panose="02020404030301010803" pitchFamily="18" charset="0"/>
              </a:rPr>
              <a:t>d.l.</a:t>
            </a:r>
            <a:r>
              <a:rPr lang="it-IT" dirty="0">
                <a:latin typeface="Garamond" panose="02020404030301010803" pitchFamily="18" charset="0"/>
              </a:rPr>
              <a:t> n. 148/2017 convertito con modificazioni con l. 172/2017; </a:t>
            </a:r>
          </a:p>
          <a:p>
            <a:pPr marL="0" indent="0" algn="just">
              <a:spcBef>
                <a:spcPts val="0"/>
              </a:spcBef>
              <a:buNone/>
            </a:pPr>
            <a:r>
              <a:rPr lang="it-IT" dirty="0">
                <a:latin typeface="Garamond" panose="02020404030301010803" pitchFamily="18" charset="0"/>
              </a:rPr>
              <a:t>il </a:t>
            </a:r>
            <a:r>
              <a:rPr lang="it-IT" dirty="0" err="1">
                <a:latin typeface="Garamond" panose="02020404030301010803" pitchFamily="18" charset="0"/>
              </a:rPr>
              <a:t>d.l.</a:t>
            </a:r>
            <a:r>
              <a:rPr lang="it-IT" dirty="0">
                <a:latin typeface="Garamond" panose="02020404030301010803" pitchFamily="18" charset="0"/>
              </a:rPr>
              <a:t> n. 210/2015 convertito con modificazione con la l. n. 21/2016; </a:t>
            </a:r>
          </a:p>
          <a:p>
            <a:pPr marL="0" indent="0" algn="just">
              <a:spcBef>
                <a:spcPts val="0"/>
              </a:spcBef>
              <a:buNone/>
            </a:pPr>
            <a:r>
              <a:rPr lang="it-IT" dirty="0">
                <a:latin typeface="Garamond" panose="02020404030301010803" pitchFamily="18" charset="0"/>
              </a:rPr>
              <a:t>la l. n. 220/2016; </a:t>
            </a:r>
          </a:p>
          <a:p>
            <a:pPr marL="0" indent="0" algn="just">
              <a:spcBef>
                <a:spcPts val="0"/>
              </a:spcBef>
              <a:buNone/>
            </a:pPr>
            <a:r>
              <a:rPr lang="it-IT" dirty="0">
                <a:latin typeface="Garamond" panose="02020404030301010803" pitchFamily="18" charset="0"/>
              </a:rPr>
              <a:t>il </a:t>
            </a:r>
            <a:r>
              <a:rPr lang="it-IT" dirty="0" err="1">
                <a:latin typeface="Garamond" panose="02020404030301010803" pitchFamily="18" charset="0"/>
              </a:rPr>
              <a:t>d.l.</a:t>
            </a:r>
            <a:r>
              <a:rPr lang="it-IT" dirty="0">
                <a:latin typeface="Garamond" panose="02020404030301010803" pitchFamily="18" charset="0"/>
              </a:rPr>
              <a:t> n. 243/2016; </a:t>
            </a:r>
          </a:p>
          <a:p>
            <a:pPr marL="0" indent="0" algn="just">
              <a:spcBef>
                <a:spcPts val="0"/>
              </a:spcBef>
              <a:buNone/>
            </a:pPr>
            <a:r>
              <a:rPr lang="it-IT" dirty="0">
                <a:latin typeface="Garamond" panose="02020404030301010803" pitchFamily="18" charset="0"/>
              </a:rPr>
              <a:t>il </a:t>
            </a:r>
            <a:r>
              <a:rPr lang="it-IT" dirty="0" err="1">
                <a:latin typeface="Garamond" panose="02020404030301010803" pitchFamily="18" charset="0"/>
              </a:rPr>
              <a:t>d.l.</a:t>
            </a:r>
            <a:r>
              <a:rPr lang="it-IT" dirty="0">
                <a:latin typeface="Garamond" panose="02020404030301010803" pitchFamily="18" charset="0"/>
              </a:rPr>
              <a:t> n. 78/2015 convertito con modificazioni con l. n. 125/2015;</a:t>
            </a:r>
          </a:p>
          <a:p>
            <a:pPr marL="0" indent="0" algn="just">
              <a:spcBef>
                <a:spcPts val="0"/>
              </a:spcBef>
              <a:buNone/>
            </a:pPr>
            <a:r>
              <a:rPr lang="it-IT" dirty="0">
                <a:latin typeface="Garamond" panose="02020404030301010803" pitchFamily="18" charset="0"/>
              </a:rPr>
              <a:t>il </a:t>
            </a:r>
            <a:r>
              <a:rPr lang="it-IT" dirty="0" err="1">
                <a:latin typeface="Garamond" panose="02020404030301010803" pitchFamily="18" charset="0"/>
              </a:rPr>
              <a:t>d.l.</a:t>
            </a:r>
            <a:r>
              <a:rPr lang="it-IT" dirty="0">
                <a:latin typeface="Garamond" panose="02020404030301010803" pitchFamily="18" charset="0"/>
              </a:rPr>
              <a:t> n. 185/2015; </a:t>
            </a:r>
          </a:p>
          <a:p>
            <a:pPr marL="0" indent="0" algn="just">
              <a:spcBef>
                <a:spcPts val="0"/>
              </a:spcBef>
              <a:buNone/>
            </a:pPr>
            <a:r>
              <a:rPr lang="it-IT" dirty="0">
                <a:latin typeface="Garamond" panose="02020404030301010803" pitchFamily="18" charset="0"/>
              </a:rPr>
              <a:t>la l. n. 2018/2015; il </a:t>
            </a:r>
            <a:r>
              <a:rPr lang="it-IT" dirty="0" err="1">
                <a:latin typeface="Garamond" panose="02020404030301010803" pitchFamily="18" charset="0"/>
              </a:rPr>
              <a:t>d.l.</a:t>
            </a:r>
            <a:r>
              <a:rPr lang="it-IT" dirty="0">
                <a:latin typeface="Garamond" panose="02020404030301010803" pitchFamily="18" charset="0"/>
              </a:rPr>
              <a:t> n. 133/2014</a:t>
            </a:r>
          </a:p>
          <a:p>
            <a:pPr marL="0" indent="0" algn="just">
              <a:spcBef>
                <a:spcPts val="0"/>
              </a:spcBef>
              <a:buNone/>
            </a:pPr>
            <a:r>
              <a:rPr lang="it-IT" dirty="0">
                <a:latin typeface="Garamond" panose="02020404030301010803" pitchFamily="18" charset="0"/>
              </a:rPr>
              <a:t>il </a:t>
            </a:r>
            <a:r>
              <a:rPr lang="it-IT" dirty="0" err="1">
                <a:latin typeface="Garamond" panose="02020404030301010803" pitchFamily="18" charset="0"/>
              </a:rPr>
              <a:t>d.l.</a:t>
            </a:r>
            <a:r>
              <a:rPr lang="it-IT" dirty="0">
                <a:latin typeface="Garamond" panose="02020404030301010803" pitchFamily="18" charset="0"/>
              </a:rPr>
              <a:t> n. 133/2014 convertito con modificazioni con l. n. 164/2014; </a:t>
            </a:r>
          </a:p>
          <a:p>
            <a:pPr marL="0" indent="0" algn="just">
              <a:spcBef>
                <a:spcPts val="0"/>
              </a:spcBef>
              <a:buNone/>
            </a:pPr>
            <a:r>
              <a:rPr lang="it-IT" dirty="0">
                <a:latin typeface="Garamond" panose="02020404030301010803" pitchFamily="18" charset="0"/>
              </a:rPr>
              <a:t>il </a:t>
            </a:r>
            <a:r>
              <a:rPr lang="it-IT" dirty="0" err="1">
                <a:latin typeface="Garamond" panose="02020404030301010803" pitchFamily="18" charset="0"/>
              </a:rPr>
              <a:t>d.l.</a:t>
            </a:r>
            <a:r>
              <a:rPr lang="it-IT" dirty="0">
                <a:latin typeface="Garamond" panose="02020404030301010803" pitchFamily="18" charset="0"/>
              </a:rPr>
              <a:t> n. 91/2013; il </a:t>
            </a:r>
            <a:r>
              <a:rPr lang="it-IT" dirty="0" err="1">
                <a:latin typeface="Garamond" panose="02020404030301010803" pitchFamily="18" charset="0"/>
              </a:rPr>
              <a:t>d.l.</a:t>
            </a:r>
            <a:r>
              <a:rPr lang="it-IT" dirty="0">
                <a:latin typeface="Garamond" panose="02020404030301010803" pitchFamily="18" charset="0"/>
              </a:rPr>
              <a:t> n. 112/2008 e</a:t>
            </a:r>
          </a:p>
          <a:p>
            <a:pPr marL="0" indent="0" algn="just">
              <a:spcBef>
                <a:spcPts val="0"/>
              </a:spcBef>
              <a:buNone/>
            </a:pPr>
            <a:r>
              <a:rPr lang="it-IT" dirty="0">
                <a:latin typeface="Garamond" panose="02020404030301010803" pitchFamily="18" charset="0"/>
              </a:rPr>
              <a:t>il d.P.R. n. 380/2001.</a:t>
            </a:r>
          </a:p>
        </p:txBody>
      </p:sp>
      <p:pic>
        <p:nvPicPr>
          <p:cNvPr id="4" name="Immagine 3">
            <a:extLst>
              <a:ext uri="{FF2B5EF4-FFF2-40B4-BE49-F238E27FC236}">
                <a16:creationId xmlns:a16="http://schemas.microsoft.com/office/drawing/2014/main" id="{C29315DE-E49B-B7DA-86E0-912E80C503BF}"/>
              </a:ext>
            </a:extLst>
          </p:cNvPr>
          <p:cNvPicPr>
            <a:picLocks noChangeAspect="1"/>
          </p:cNvPicPr>
          <p:nvPr/>
        </p:nvPicPr>
        <p:blipFill>
          <a:blip r:embed="rId2"/>
          <a:stretch>
            <a:fillRect/>
          </a:stretch>
        </p:blipFill>
        <p:spPr>
          <a:xfrm>
            <a:off x="10668000" y="6014622"/>
            <a:ext cx="1027416" cy="573206"/>
          </a:xfrm>
          <a:prstGeom prst="rect">
            <a:avLst/>
          </a:prstGeom>
        </p:spPr>
      </p:pic>
    </p:spTree>
    <p:extLst>
      <p:ext uri="{BB962C8B-B14F-4D97-AF65-F5344CB8AC3E}">
        <p14:creationId xmlns:p14="http://schemas.microsoft.com/office/powerpoint/2010/main" val="1899762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2FD18E-20BD-408E-3B96-1B06FFFAA865}"/>
              </a:ext>
            </a:extLst>
          </p:cNvPr>
          <p:cNvSpPr>
            <a:spLocks noGrp="1"/>
          </p:cNvSpPr>
          <p:nvPr>
            <p:ph type="title"/>
          </p:nvPr>
        </p:nvSpPr>
        <p:spPr>
          <a:xfrm>
            <a:off x="557134" y="-17944"/>
            <a:ext cx="10515600" cy="1325563"/>
          </a:xfrm>
        </p:spPr>
        <p:txBody>
          <a:bodyPr/>
          <a:lstStyle/>
          <a:p>
            <a:r>
              <a:rPr lang="it-IT" sz="4400" b="1" dirty="0">
                <a:latin typeface="Garamond" panose="02020404030301010803" pitchFamily="18" charset="0"/>
              </a:rPr>
              <a:t>II. La rigenerazione urbana nel diritto </a:t>
            </a:r>
            <a:endParaRPr lang="it-IT" dirty="0"/>
          </a:p>
        </p:txBody>
      </p:sp>
      <p:sp>
        <p:nvSpPr>
          <p:cNvPr id="3" name="Segnaposto contenuto 2">
            <a:extLst>
              <a:ext uri="{FF2B5EF4-FFF2-40B4-BE49-F238E27FC236}">
                <a16:creationId xmlns:a16="http://schemas.microsoft.com/office/drawing/2014/main" id="{705B39DF-0683-691B-2C39-25C2D2AFC12E}"/>
              </a:ext>
            </a:extLst>
          </p:cNvPr>
          <p:cNvSpPr>
            <a:spLocks noGrp="1"/>
          </p:cNvSpPr>
          <p:nvPr>
            <p:ph idx="1"/>
          </p:nvPr>
        </p:nvSpPr>
        <p:spPr>
          <a:xfrm>
            <a:off x="497174" y="873748"/>
            <a:ext cx="11077731" cy="1325563"/>
          </a:xfrm>
        </p:spPr>
        <p:txBody>
          <a:bodyPr>
            <a:normAutofit/>
          </a:bodyPr>
          <a:lstStyle/>
          <a:p>
            <a:pPr marL="0" indent="0">
              <a:buNone/>
            </a:pPr>
            <a:r>
              <a:rPr lang="it-IT" sz="2600" i="1" dirty="0">
                <a:latin typeface="Garamond" panose="02020404030301010803" pitchFamily="18" charset="0"/>
              </a:rPr>
              <a:t>Diritto interno</a:t>
            </a:r>
            <a:r>
              <a:rPr lang="it-IT" sz="2600" dirty="0">
                <a:latin typeface="Garamond" panose="02020404030301010803" pitchFamily="18" charset="0"/>
              </a:rPr>
              <a:t>: dall’inizio del 2023 ben 4 atti contengono un esplicito riferimento alla «rigenerazione urbana»</a:t>
            </a:r>
          </a:p>
        </p:txBody>
      </p:sp>
      <p:pic>
        <p:nvPicPr>
          <p:cNvPr id="5" name="Immagine 4" descr="Immagine che contiene testo&#10;&#10;Descrizione generata automaticamente">
            <a:extLst>
              <a:ext uri="{FF2B5EF4-FFF2-40B4-BE49-F238E27FC236}">
                <a16:creationId xmlns:a16="http://schemas.microsoft.com/office/drawing/2014/main" id="{954CEBE2-660D-F5C8-9FD7-7660A49FC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8119" y="1596490"/>
            <a:ext cx="6055762" cy="5507060"/>
          </a:xfrm>
          <a:prstGeom prst="rect">
            <a:avLst/>
          </a:prstGeom>
        </p:spPr>
      </p:pic>
      <p:pic>
        <p:nvPicPr>
          <p:cNvPr id="6" name="Immagine 5">
            <a:extLst>
              <a:ext uri="{FF2B5EF4-FFF2-40B4-BE49-F238E27FC236}">
                <a16:creationId xmlns:a16="http://schemas.microsoft.com/office/drawing/2014/main" id="{FF0B4E45-D9A5-4F8A-A799-C27FF93EBA35}"/>
              </a:ext>
            </a:extLst>
          </p:cNvPr>
          <p:cNvPicPr>
            <a:picLocks noChangeAspect="1"/>
          </p:cNvPicPr>
          <p:nvPr/>
        </p:nvPicPr>
        <p:blipFill>
          <a:blip r:embed="rId3"/>
          <a:stretch>
            <a:fillRect/>
          </a:stretch>
        </p:blipFill>
        <p:spPr>
          <a:xfrm>
            <a:off x="10668000" y="6014622"/>
            <a:ext cx="1027416" cy="573206"/>
          </a:xfrm>
          <a:prstGeom prst="rect">
            <a:avLst/>
          </a:prstGeom>
        </p:spPr>
      </p:pic>
    </p:spTree>
    <p:extLst>
      <p:ext uri="{BB962C8B-B14F-4D97-AF65-F5344CB8AC3E}">
        <p14:creationId xmlns:p14="http://schemas.microsoft.com/office/powerpoint/2010/main" val="3930524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3227E4-E089-9560-3C5A-88C4D87C2D88}"/>
              </a:ext>
            </a:extLst>
          </p:cNvPr>
          <p:cNvSpPr>
            <a:spLocks noGrp="1"/>
          </p:cNvSpPr>
          <p:nvPr>
            <p:ph type="title"/>
          </p:nvPr>
        </p:nvSpPr>
        <p:spPr>
          <a:xfrm>
            <a:off x="838200" y="365125"/>
            <a:ext cx="10515600" cy="2288134"/>
          </a:xfrm>
        </p:spPr>
        <p:txBody>
          <a:bodyPr>
            <a:normAutofit/>
          </a:bodyPr>
          <a:lstStyle/>
          <a:p>
            <a:r>
              <a:rPr lang="it-IT" sz="4400" b="1" dirty="0">
                <a:latin typeface="Garamond" panose="02020404030301010803" pitchFamily="18" charset="0"/>
              </a:rPr>
              <a:t>II. La rigenerazione urbana nel diritto </a:t>
            </a:r>
            <a:br>
              <a:rPr lang="it-IT" sz="4400" b="1" dirty="0">
                <a:latin typeface="Garamond" panose="02020404030301010803" pitchFamily="18" charset="0"/>
              </a:rPr>
            </a:br>
            <a:br>
              <a:rPr lang="it-IT" sz="4400" b="1" dirty="0">
                <a:latin typeface="Garamond" panose="02020404030301010803" pitchFamily="18" charset="0"/>
              </a:rPr>
            </a:br>
            <a:r>
              <a:rPr lang="it-IT" sz="3000" b="0" i="0" dirty="0">
                <a:effectLst/>
                <a:latin typeface="Garamond" panose="02020404030301010803" pitchFamily="18" charset="0"/>
              </a:rPr>
              <a:t>Legge delega 23 marzo 2023, n. 33 pubblicata in Gazzetta Ufficiale il 30.03.2023</a:t>
            </a:r>
            <a:endParaRPr lang="it-IT" sz="3000" dirty="0">
              <a:latin typeface="Garamond" panose="02020404030301010803" pitchFamily="18" charset="0"/>
            </a:endParaRPr>
          </a:p>
        </p:txBody>
      </p:sp>
      <p:pic>
        <p:nvPicPr>
          <p:cNvPr id="4" name="Picture 2">
            <a:extLst>
              <a:ext uri="{FF2B5EF4-FFF2-40B4-BE49-F238E27FC236}">
                <a16:creationId xmlns:a16="http://schemas.microsoft.com/office/drawing/2014/main" id="{0DF4B143-B144-FA73-4F02-D0F587A214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53259"/>
            <a:ext cx="10287000" cy="3990975"/>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FF798E40-22EE-2CA2-6786-14B9C1855D69}"/>
              </a:ext>
            </a:extLst>
          </p:cNvPr>
          <p:cNvPicPr>
            <a:picLocks noChangeAspect="1"/>
          </p:cNvPicPr>
          <p:nvPr/>
        </p:nvPicPr>
        <p:blipFill>
          <a:blip r:embed="rId3"/>
          <a:stretch>
            <a:fillRect/>
          </a:stretch>
        </p:blipFill>
        <p:spPr>
          <a:xfrm>
            <a:off x="10840092" y="6071028"/>
            <a:ext cx="1027416" cy="573206"/>
          </a:xfrm>
          <a:prstGeom prst="rect">
            <a:avLst/>
          </a:prstGeom>
        </p:spPr>
      </p:pic>
    </p:spTree>
    <p:extLst>
      <p:ext uri="{BB962C8B-B14F-4D97-AF65-F5344CB8AC3E}">
        <p14:creationId xmlns:p14="http://schemas.microsoft.com/office/powerpoint/2010/main" val="2604899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AB5BF4-D262-B4E0-247B-576D1A9812AF}"/>
              </a:ext>
            </a:extLst>
          </p:cNvPr>
          <p:cNvSpPr>
            <a:spLocks noGrp="1"/>
          </p:cNvSpPr>
          <p:nvPr>
            <p:ph type="title"/>
          </p:nvPr>
        </p:nvSpPr>
        <p:spPr/>
        <p:txBody>
          <a:bodyPr/>
          <a:lstStyle/>
          <a:p>
            <a:r>
              <a:rPr lang="it-IT" sz="4400" b="1" dirty="0">
                <a:latin typeface="Garamond" panose="02020404030301010803" pitchFamily="18" charset="0"/>
              </a:rPr>
              <a:t>II. La rigenerazione urbana nel diritto</a:t>
            </a:r>
            <a:endParaRPr lang="it-IT" dirty="0"/>
          </a:p>
        </p:txBody>
      </p:sp>
      <p:sp>
        <p:nvSpPr>
          <p:cNvPr id="3" name="Segnaposto contenuto 2">
            <a:extLst>
              <a:ext uri="{FF2B5EF4-FFF2-40B4-BE49-F238E27FC236}">
                <a16:creationId xmlns:a16="http://schemas.microsoft.com/office/drawing/2014/main" id="{DE251215-D1D4-4A3B-EC54-ED8D4FBE6136}"/>
              </a:ext>
            </a:extLst>
          </p:cNvPr>
          <p:cNvSpPr>
            <a:spLocks noGrp="1"/>
          </p:cNvSpPr>
          <p:nvPr>
            <p:ph idx="1"/>
          </p:nvPr>
        </p:nvSpPr>
        <p:spPr>
          <a:xfrm>
            <a:off x="838200" y="1585783"/>
            <a:ext cx="10515600" cy="4351338"/>
          </a:xfrm>
        </p:spPr>
        <p:txBody>
          <a:bodyPr/>
          <a:lstStyle/>
          <a:p>
            <a:pPr marL="0" indent="0">
              <a:buNone/>
            </a:pPr>
            <a:r>
              <a:rPr lang="it-IT" dirty="0">
                <a:latin typeface="Garamond" panose="02020404030301010803" pitchFamily="18" charset="0"/>
              </a:rPr>
              <a:t>La spinta del Piano Nazionale di Ripresa e Resilienza </a:t>
            </a:r>
          </a:p>
          <a:p>
            <a:pPr marL="0" indent="0">
              <a:buNone/>
            </a:pPr>
            <a:endParaRPr lang="it-IT" dirty="0">
              <a:latin typeface="Garamond" panose="02020404030301010803" pitchFamily="18" charset="0"/>
            </a:endParaRPr>
          </a:p>
        </p:txBody>
      </p:sp>
      <p:pic>
        <p:nvPicPr>
          <p:cNvPr id="9" name="Immagine 8">
            <a:extLst>
              <a:ext uri="{FF2B5EF4-FFF2-40B4-BE49-F238E27FC236}">
                <a16:creationId xmlns:a16="http://schemas.microsoft.com/office/drawing/2014/main" id="{B1854E0F-EB45-E8BD-20B5-6A0915C628DC}"/>
              </a:ext>
            </a:extLst>
          </p:cNvPr>
          <p:cNvPicPr>
            <a:picLocks noChangeAspect="1"/>
          </p:cNvPicPr>
          <p:nvPr/>
        </p:nvPicPr>
        <p:blipFill>
          <a:blip r:embed="rId2"/>
          <a:stretch>
            <a:fillRect/>
          </a:stretch>
        </p:blipFill>
        <p:spPr>
          <a:xfrm>
            <a:off x="2726582" y="2392301"/>
            <a:ext cx="6738836" cy="3287082"/>
          </a:xfrm>
          <a:prstGeom prst="rect">
            <a:avLst/>
          </a:prstGeom>
        </p:spPr>
      </p:pic>
      <p:pic>
        <p:nvPicPr>
          <p:cNvPr id="4" name="Immagine 3">
            <a:extLst>
              <a:ext uri="{FF2B5EF4-FFF2-40B4-BE49-F238E27FC236}">
                <a16:creationId xmlns:a16="http://schemas.microsoft.com/office/drawing/2014/main" id="{3E6C649A-34EB-2C45-BEBD-7A913EF73BD6}"/>
              </a:ext>
            </a:extLst>
          </p:cNvPr>
          <p:cNvPicPr>
            <a:picLocks noChangeAspect="1"/>
          </p:cNvPicPr>
          <p:nvPr/>
        </p:nvPicPr>
        <p:blipFill>
          <a:blip r:embed="rId3"/>
          <a:stretch>
            <a:fillRect/>
          </a:stretch>
        </p:blipFill>
        <p:spPr>
          <a:xfrm>
            <a:off x="10840092" y="6071028"/>
            <a:ext cx="1027416" cy="573206"/>
          </a:xfrm>
          <a:prstGeom prst="rect">
            <a:avLst/>
          </a:prstGeom>
        </p:spPr>
      </p:pic>
    </p:spTree>
    <p:extLst>
      <p:ext uri="{BB962C8B-B14F-4D97-AF65-F5344CB8AC3E}">
        <p14:creationId xmlns:p14="http://schemas.microsoft.com/office/powerpoint/2010/main" val="698017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6E1643-F467-FF48-D0A9-0AE315CEC8FD}"/>
              </a:ext>
            </a:extLst>
          </p:cNvPr>
          <p:cNvSpPr>
            <a:spLocks noGrp="1"/>
          </p:cNvSpPr>
          <p:nvPr>
            <p:ph type="title"/>
          </p:nvPr>
        </p:nvSpPr>
        <p:spPr/>
        <p:txBody>
          <a:bodyPr/>
          <a:lstStyle/>
          <a:p>
            <a:r>
              <a:rPr lang="it-IT" sz="4400" b="1" dirty="0">
                <a:latin typeface="Garamond" panose="02020404030301010803" pitchFamily="18" charset="0"/>
              </a:rPr>
              <a:t>II. La rigenerazione urbana nel diritto</a:t>
            </a:r>
            <a:endParaRPr lang="it-IT" dirty="0"/>
          </a:p>
        </p:txBody>
      </p:sp>
      <p:sp>
        <p:nvSpPr>
          <p:cNvPr id="5" name="Segnaposto contenuto 2">
            <a:extLst>
              <a:ext uri="{FF2B5EF4-FFF2-40B4-BE49-F238E27FC236}">
                <a16:creationId xmlns:a16="http://schemas.microsoft.com/office/drawing/2014/main" id="{BA6F8350-FB60-4B06-D8CA-C8B27970FA54}"/>
              </a:ext>
            </a:extLst>
          </p:cNvPr>
          <p:cNvSpPr>
            <a:spLocks noGrp="1"/>
          </p:cNvSpPr>
          <p:nvPr>
            <p:ph idx="1"/>
          </p:nvPr>
        </p:nvSpPr>
        <p:spPr>
          <a:xfrm>
            <a:off x="883079" y="1690688"/>
            <a:ext cx="10072892" cy="4323035"/>
          </a:xfrm>
        </p:spPr>
        <p:txBody>
          <a:bodyPr>
            <a:normAutofit fontScale="85000" lnSpcReduction="20000"/>
          </a:bodyPr>
          <a:lstStyle/>
          <a:p>
            <a:pPr algn="just">
              <a:spcBef>
                <a:spcPts val="0"/>
              </a:spcBef>
              <a:buFont typeface="Wingdings" panose="05000000000000000000" pitchFamily="2" charset="2"/>
              <a:buChar char="à"/>
            </a:pPr>
            <a:r>
              <a:rPr lang="it-IT" dirty="0">
                <a:latin typeface="Garamond" panose="02020404030301010803" pitchFamily="18" charset="0"/>
              </a:rPr>
              <a:t>Comuni con più di 15.000 abitanti i contributi necessari per investire nella rigenerazione urbana e ridurre situazioni di emarginazione e degrado sociale, per migliorare la qualità del decoro urbano e il contesto ambientale. </a:t>
            </a:r>
          </a:p>
          <a:p>
            <a:pPr algn="just">
              <a:spcBef>
                <a:spcPts val="0"/>
              </a:spcBef>
              <a:buFont typeface="Wingdings" panose="05000000000000000000" pitchFamily="2" charset="2"/>
              <a:buChar char="à"/>
            </a:pPr>
            <a:endParaRPr lang="it-IT" dirty="0">
              <a:latin typeface="Garamond" panose="02020404030301010803" pitchFamily="18" charset="0"/>
            </a:endParaRPr>
          </a:p>
          <a:p>
            <a:pPr marL="0" indent="0">
              <a:spcBef>
                <a:spcPts val="0"/>
              </a:spcBef>
              <a:buNone/>
            </a:pPr>
            <a:r>
              <a:rPr lang="it-IT" dirty="0">
                <a:latin typeface="Garamond" panose="02020404030301010803" pitchFamily="18" charset="0"/>
                <a:sym typeface="Wingdings" panose="05000000000000000000" pitchFamily="2" charset="2"/>
              </a:rPr>
              <a:t> </a:t>
            </a:r>
            <a:r>
              <a:rPr lang="it-IT" dirty="0">
                <a:latin typeface="Garamond" panose="02020404030301010803" pitchFamily="18" charset="0"/>
              </a:rPr>
              <a:t>Costo </a:t>
            </a:r>
            <a:r>
              <a:rPr lang="it-IT">
                <a:latin typeface="Garamond" panose="02020404030301010803" pitchFamily="18" charset="0"/>
              </a:rPr>
              <a:t>totale dell’investimento </a:t>
            </a:r>
            <a:r>
              <a:rPr lang="it-IT" dirty="0">
                <a:latin typeface="Garamond" panose="02020404030301010803" pitchFamily="18" charset="0"/>
              </a:rPr>
              <a:t>€ 3,3 mld</a:t>
            </a:r>
          </a:p>
          <a:p>
            <a:pPr marL="0" indent="0">
              <a:spcBef>
                <a:spcPts val="0"/>
              </a:spcBef>
              <a:buNone/>
            </a:pPr>
            <a:endParaRPr lang="it-IT" dirty="0">
              <a:latin typeface="Garamond" panose="02020404030301010803" pitchFamily="18" charset="0"/>
            </a:endParaRPr>
          </a:p>
          <a:p>
            <a:pPr marL="0" indent="0">
              <a:spcBef>
                <a:spcPts val="0"/>
              </a:spcBef>
              <a:buNone/>
            </a:pPr>
            <a:r>
              <a:rPr lang="it-IT" dirty="0">
                <a:latin typeface="Garamond" panose="02020404030301010803" pitchFamily="18" charset="0"/>
                <a:sym typeface="Wingdings" panose="05000000000000000000" pitchFamily="2" charset="2"/>
              </a:rPr>
              <a:t> </a:t>
            </a:r>
            <a:r>
              <a:rPr lang="it-IT" dirty="0">
                <a:latin typeface="Garamond" panose="02020404030301010803" pitchFamily="18" charset="0"/>
              </a:rPr>
              <a:t>Riduzione del divario di cittadinanza:</a:t>
            </a:r>
          </a:p>
          <a:p>
            <a:pPr marL="0" indent="0" algn="just">
              <a:spcBef>
                <a:spcPts val="0"/>
              </a:spcBef>
              <a:buNone/>
            </a:pPr>
            <a:r>
              <a:rPr lang="it-IT" dirty="0">
                <a:latin typeface="Garamond" panose="02020404030301010803" pitchFamily="18" charset="0"/>
              </a:rPr>
              <a:t>• manutenzione per il riutilizzo e la rifunzionalizzazione di aree pubbliche e strutture edilizie pubbliche esistenti a fini di pubblico interesse, compresa la demolizione di opere abusive eseguite da privati in assenza o totale difformità dal permesso di costruzione e la sistemazione delle aree di pertinenza</a:t>
            </a:r>
          </a:p>
          <a:p>
            <a:pPr marL="0" indent="0" algn="just">
              <a:spcBef>
                <a:spcPts val="0"/>
              </a:spcBef>
              <a:buNone/>
            </a:pPr>
            <a:r>
              <a:rPr lang="it-IT" dirty="0">
                <a:latin typeface="Garamond" panose="02020404030301010803" pitchFamily="18" charset="0"/>
              </a:rPr>
              <a:t>• miglioramento della qualità del decoro urbano e del tessuto sociale e ambientale, anche attraverso la ristrutturazione edilizia di edifici pubblici, con particolare riferimento allo sviluppo di servizi sociali e culturali, educativi e didattici, o alla promozione di attività culturali e sportive</a:t>
            </a:r>
          </a:p>
          <a:p>
            <a:pPr marL="0" indent="0">
              <a:spcBef>
                <a:spcPts val="0"/>
              </a:spcBef>
              <a:buNone/>
            </a:pPr>
            <a:r>
              <a:rPr lang="it-IT" dirty="0">
                <a:latin typeface="Garamond" panose="02020404030301010803" pitchFamily="18" charset="0"/>
              </a:rPr>
              <a:t>• interventi per la mobilità sostenibile.</a:t>
            </a:r>
          </a:p>
        </p:txBody>
      </p:sp>
      <p:pic>
        <p:nvPicPr>
          <p:cNvPr id="7" name="Immagine 6">
            <a:extLst>
              <a:ext uri="{FF2B5EF4-FFF2-40B4-BE49-F238E27FC236}">
                <a16:creationId xmlns:a16="http://schemas.microsoft.com/office/drawing/2014/main" id="{800C2014-17EC-1F2D-9A77-6BA7F9573B35}"/>
              </a:ext>
            </a:extLst>
          </p:cNvPr>
          <p:cNvPicPr>
            <a:picLocks noChangeAspect="1"/>
          </p:cNvPicPr>
          <p:nvPr/>
        </p:nvPicPr>
        <p:blipFill>
          <a:blip r:embed="rId2"/>
          <a:stretch>
            <a:fillRect/>
          </a:stretch>
        </p:blipFill>
        <p:spPr>
          <a:xfrm>
            <a:off x="10840092" y="6071028"/>
            <a:ext cx="1027416" cy="573206"/>
          </a:xfrm>
          <a:prstGeom prst="rect">
            <a:avLst/>
          </a:prstGeom>
        </p:spPr>
      </p:pic>
    </p:spTree>
    <p:extLst>
      <p:ext uri="{BB962C8B-B14F-4D97-AF65-F5344CB8AC3E}">
        <p14:creationId xmlns:p14="http://schemas.microsoft.com/office/powerpoint/2010/main" val="2323151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234ACF-CCD1-0F7C-0D4E-D9743BA56A71}"/>
              </a:ext>
            </a:extLst>
          </p:cNvPr>
          <p:cNvSpPr>
            <a:spLocks noGrp="1"/>
          </p:cNvSpPr>
          <p:nvPr>
            <p:ph type="title"/>
          </p:nvPr>
        </p:nvSpPr>
        <p:spPr>
          <a:xfrm>
            <a:off x="838200" y="168056"/>
            <a:ext cx="10515600" cy="3260944"/>
          </a:xfrm>
        </p:spPr>
        <p:txBody>
          <a:bodyPr>
            <a:normAutofit/>
          </a:bodyPr>
          <a:lstStyle/>
          <a:p>
            <a:pPr algn="ctr"/>
            <a:r>
              <a:rPr lang="it-IT" sz="6400" b="1" dirty="0">
                <a:latin typeface="Garamond" panose="02020404030301010803" pitchFamily="18" charset="0"/>
              </a:rPr>
              <a:t>Cenni alla prassi </a:t>
            </a:r>
          </a:p>
        </p:txBody>
      </p:sp>
      <p:pic>
        <p:nvPicPr>
          <p:cNvPr id="4" name="Picture 2" descr="Cos'è la rigenerazione urbana? definizione, obiettivi, normativa">
            <a:extLst>
              <a:ext uri="{FF2B5EF4-FFF2-40B4-BE49-F238E27FC236}">
                <a16:creationId xmlns:a16="http://schemas.microsoft.com/office/drawing/2014/main" id="{EB788F06-96B1-C73B-FF9D-FF92890402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40871" y="2261027"/>
            <a:ext cx="5510258" cy="3661769"/>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881AB46A-E606-3464-57AF-6C301F3E13D9}"/>
              </a:ext>
            </a:extLst>
          </p:cNvPr>
          <p:cNvPicPr>
            <a:picLocks noChangeAspect="1"/>
          </p:cNvPicPr>
          <p:nvPr/>
        </p:nvPicPr>
        <p:blipFill>
          <a:blip r:embed="rId3"/>
          <a:stretch>
            <a:fillRect/>
          </a:stretch>
        </p:blipFill>
        <p:spPr>
          <a:xfrm>
            <a:off x="10668000" y="6014622"/>
            <a:ext cx="1027416" cy="573206"/>
          </a:xfrm>
          <a:prstGeom prst="rect">
            <a:avLst/>
          </a:prstGeom>
        </p:spPr>
      </p:pic>
    </p:spTree>
    <p:extLst>
      <p:ext uri="{BB962C8B-B14F-4D97-AF65-F5344CB8AC3E}">
        <p14:creationId xmlns:p14="http://schemas.microsoft.com/office/powerpoint/2010/main" val="1458516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s'è la rigenerazione urbana? definizione, obiettivi, normativa">
            <a:extLst>
              <a:ext uri="{FF2B5EF4-FFF2-40B4-BE49-F238E27FC236}">
                <a16:creationId xmlns:a16="http://schemas.microsoft.com/office/drawing/2014/main" id="{2BD0D873-B63B-2D47-C58A-52452348C1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4750" y="954687"/>
            <a:ext cx="7142503" cy="4746456"/>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4C37348E-6969-D146-B1F6-88E14E7A4E6D}"/>
              </a:ext>
            </a:extLst>
          </p:cNvPr>
          <p:cNvPicPr>
            <a:picLocks noChangeAspect="1"/>
          </p:cNvPicPr>
          <p:nvPr/>
        </p:nvPicPr>
        <p:blipFill>
          <a:blip r:embed="rId3"/>
          <a:stretch>
            <a:fillRect/>
          </a:stretch>
        </p:blipFill>
        <p:spPr>
          <a:xfrm>
            <a:off x="10668000" y="6014622"/>
            <a:ext cx="1027416" cy="573206"/>
          </a:xfrm>
          <a:prstGeom prst="rect">
            <a:avLst/>
          </a:prstGeom>
        </p:spPr>
      </p:pic>
    </p:spTree>
    <p:extLst>
      <p:ext uri="{BB962C8B-B14F-4D97-AF65-F5344CB8AC3E}">
        <p14:creationId xmlns:p14="http://schemas.microsoft.com/office/powerpoint/2010/main" val="2634198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6E1643-F467-FF48-D0A9-0AE315CEC8FD}"/>
              </a:ext>
            </a:extLst>
          </p:cNvPr>
          <p:cNvSpPr>
            <a:spLocks noGrp="1"/>
          </p:cNvSpPr>
          <p:nvPr>
            <p:ph type="title"/>
          </p:nvPr>
        </p:nvSpPr>
        <p:spPr>
          <a:xfrm>
            <a:off x="838200" y="365125"/>
            <a:ext cx="10515600" cy="1631969"/>
          </a:xfrm>
        </p:spPr>
        <p:txBody>
          <a:bodyPr>
            <a:normAutofit fontScale="90000"/>
          </a:bodyPr>
          <a:lstStyle/>
          <a:p>
            <a:r>
              <a:rPr lang="it-IT" sz="4400" b="1" dirty="0">
                <a:latin typeface="Garamond" panose="02020404030301010803" pitchFamily="18" charset="0"/>
              </a:rPr>
              <a:t>III. La rigenerazione urbana nel diritto</a:t>
            </a:r>
            <a:br>
              <a:rPr lang="it-IT" sz="4400" b="1" dirty="0">
                <a:latin typeface="Garamond" panose="02020404030301010803" pitchFamily="18" charset="0"/>
              </a:rPr>
            </a:br>
            <a:br>
              <a:rPr lang="it-IT" sz="4400" b="1" dirty="0">
                <a:latin typeface="Garamond" panose="02020404030301010803" pitchFamily="18" charset="0"/>
              </a:rPr>
            </a:br>
            <a:r>
              <a:rPr lang="it-IT" sz="2600" dirty="0">
                <a:latin typeface="Garamond" panose="02020404030301010803" pitchFamily="18" charset="0"/>
              </a:rPr>
              <a:t>Regione Emilia-Romagna (cenni)</a:t>
            </a:r>
            <a:endParaRPr lang="it-IT" sz="2600" dirty="0"/>
          </a:p>
        </p:txBody>
      </p:sp>
      <p:pic>
        <p:nvPicPr>
          <p:cNvPr id="7" name="Immagine 6">
            <a:extLst>
              <a:ext uri="{FF2B5EF4-FFF2-40B4-BE49-F238E27FC236}">
                <a16:creationId xmlns:a16="http://schemas.microsoft.com/office/drawing/2014/main" id="{800C2014-17EC-1F2D-9A77-6BA7F9573B35}"/>
              </a:ext>
            </a:extLst>
          </p:cNvPr>
          <p:cNvPicPr>
            <a:picLocks noChangeAspect="1"/>
          </p:cNvPicPr>
          <p:nvPr/>
        </p:nvPicPr>
        <p:blipFill>
          <a:blip r:embed="rId2"/>
          <a:stretch>
            <a:fillRect/>
          </a:stretch>
        </p:blipFill>
        <p:spPr>
          <a:xfrm>
            <a:off x="10840092" y="6071028"/>
            <a:ext cx="1027416" cy="573206"/>
          </a:xfrm>
          <a:prstGeom prst="rect">
            <a:avLst/>
          </a:prstGeom>
        </p:spPr>
      </p:pic>
      <p:pic>
        <p:nvPicPr>
          <p:cNvPr id="3074" name="Picture 2" descr="Infografica di sintesi del Bando Rigenerazione Urbana 2021">
            <a:extLst>
              <a:ext uri="{FF2B5EF4-FFF2-40B4-BE49-F238E27FC236}">
                <a16:creationId xmlns:a16="http://schemas.microsoft.com/office/drawing/2014/main" id="{7F7B04AC-34B9-419C-C083-5DE01EB0369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18176" y="2129061"/>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
            <a:extLst>
              <a:ext uri="{FF2B5EF4-FFF2-40B4-BE49-F238E27FC236}">
                <a16:creationId xmlns:a16="http://schemas.microsoft.com/office/drawing/2014/main" id="{F4CF56AE-FAEA-5206-A806-E4A1EB827FBB}"/>
              </a:ext>
            </a:extLst>
          </p:cNvPr>
          <p:cNvSpPr txBox="1">
            <a:spLocks/>
          </p:cNvSpPr>
          <p:nvPr/>
        </p:nvSpPr>
        <p:spPr>
          <a:xfrm>
            <a:off x="883079" y="1690688"/>
            <a:ext cx="6209473" cy="43230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None/>
            </a:pPr>
            <a:endParaRPr lang="it-IT" dirty="0">
              <a:latin typeface="Garamond" panose="02020404030301010803" pitchFamily="18" charset="0"/>
            </a:endParaRPr>
          </a:p>
        </p:txBody>
      </p:sp>
      <p:sp>
        <p:nvSpPr>
          <p:cNvPr id="6" name="CasellaDiTesto 5">
            <a:extLst>
              <a:ext uri="{FF2B5EF4-FFF2-40B4-BE49-F238E27FC236}">
                <a16:creationId xmlns:a16="http://schemas.microsoft.com/office/drawing/2014/main" id="{6FBA287A-4F69-25FF-1623-C4B02D0C8972}"/>
              </a:ext>
            </a:extLst>
          </p:cNvPr>
          <p:cNvSpPr txBox="1"/>
          <p:nvPr/>
        </p:nvSpPr>
        <p:spPr>
          <a:xfrm>
            <a:off x="883079" y="2435748"/>
            <a:ext cx="6254352" cy="3139321"/>
          </a:xfrm>
          <a:prstGeom prst="rect">
            <a:avLst/>
          </a:prstGeom>
          <a:noFill/>
        </p:spPr>
        <p:txBody>
          <a:bodyPr wrap="square">
            <a:spAutoFit/>
          </a:bodyPr>
          <a:lstStyle/>
          <a:p>
            <a:pPr algn="just"/>
            <a:r>
              <a:rPr lang="it-IT" b="0" i="0" dirty="0">
                <a:solidFill>
                  <a:srgbClr val="1C2024"/>
                </a:solidFill>
                <a:effectLst/>
                <a:latin typeface="Garamond" panose="02020404030301010803" pitchFamily="18" charset="0"/>
              </a:rPr>
              <a:t>Ai sensi della </a:t>
            </a:r>
            <a:r>
              <a:rPr lang="it-IT" b="0" i="0" u="none" strike="noStrike" dirty="0">
                <a:solidFill>
                  <a:srgbClr val="CB1D15"/>
                </a:solidFill>
                <a:effectLst/>
                <a:latin typeface="Garamond" panose="02020404030301010803" pitchFamily="18" charset="0"/>
                <a:hlinkClick r:id="rId4"/>
              </a:rPr>
              <a:t>L.R. n. 24/2017</a:t>
            </a:r>
            <a:r>
              <a:rPr lang="it-IT" b="0" i="0" dirty="0">
                <a:solidFill>
                  <a:srgbClr val="1C2024"/>
                </a:solidFill>
                <a:effectLst/>
                <a:latin typeface="Garamond" panose="02020404030301010803" pitchFamily="18" charset="0"/>
              </a:rPr>
              <a:t> “Disciplina regionale sulla tutela e l’uso del territorio”, </a:t>
            </a:r>
            <a:r>
              <a:rPr lang="it-IT" i="0" dirty="0">
                <a:solidFill>
                  <a:srgbClr val="1C2024"/>
                </a:solidFill>
                <a:effectLst/>
                <a:latin typeface="Garamond" panose="02020404030301010803" pitchFamily="18" charset="0"/>
              </a:rPr>
              <a:t>la Regione Emilia-Romagna intende promuovere l’attivazione di processi di rigenerazione urbana, in particolare mediante il </a:t>
            </a:r>
            <a:r>
              <a:rPr lang="it-IT" i="1" dirty="0">
                <a:solidFill>
                  <a:srgbClr val="1C2024"/>
                </a:solidFill>
                <a:effectLst/>
                <a:latin typeface="Garamond" panose="02020404030301010803" pitchFamily="18" charset="0"/>
              </a:rPr>
              <a:t>sostegno finanziario </a:t>
            </a:r>
            <a:r>
              <a:rPr lang="it-IT" i="0" dirty="0">
                <a:solidFill>
                  <a:srgbClr val="1C2024"/>
                </a:solidFill>
                <a:effectLst/>
                <a:latin typeface="Garamond" panose="02020404030301010803" pitchFamily="18" charset="0"/>
              </a:rPr>
              <a:t>di interventi volti al recupero e al riuso di immobili di </a:t>
            </a:r>
            <a:r>
              <a:rPr lang="it-IT" i="1" dirty="0">
                <a:solidFill>
                  <a:srgbClr val="1C2024"/>
                </a:solidFill>
                <a:effectLst/>
                <a:latin typeface="Garamond" panose="02020404030301010803" pitchFamily="18" charset="0"/>
              </a:rPr>
              <a:t>proprietà pubblica </a:t>
            </a:r>
            <a:r>
              <a:rPr lang="it-IT" i="0" dirty="0">
                <a:solidFill>
                  <a:srgbClr val="1C2024"/>
                </a:solidFill>
                <a:effectLst/>
                <a:latin typeface="Garamond" panose="02020404030301010803" pitchFamily="18" charset="0"/>
              </a:rPr>
              <a:t>o da </a:t>
            </a:r>
            <a:r>
              <a:rPr lang="it-IT" i="1" dirty="0">
                <a:solidFill>
                  <a:srgbClr val="1C2024"/>
                </a:solidFill>
                <a:effectLst/>
                <a:latin typeface="Garamond" panose="02020404030301010803" pitchFamily="18" charset="0"/>
              </a:rPr>
              <a:t>destinare a uso pubblico</a:t>
            </a:r>
            <a:r>
              <a:rPr lang="it-IT" i="0" dirty="0">
                <a:solidFill>
                  <a:srgbClr val="1C2024"/>
                </a:solidFill>
                <a:effectLst/>
                <a:latin typeface="Garamond" panose="02020404030301010803" pitchFamily="18" charset="0"/>
              </a:rPr>
              <a:t>, attraverso la loro riattivazione funzionale ed il loro recupero architettonico, al fine di </a:t>
            </a:r>
            <a:r>
              <a:rPr lang="it-IT" b="0" i="0" dirty="0">
                <a:solidFill>
                  <a:srgbClr val="1C2024"/>
                </a:solidFill>
                <a:effectLst/>
                <a:latin typeface="Garamond" panose="02020404030301010803" pitchFamily="18" charset="0"/>
              </a:rPr>
              <a:t>generare effetti positivi e diffusi di qualificazione dell’ambiente urbano, di coinvolgimento attivo delle comunità locali e di rafforzamento della coesione sociale, nonché di miglioramento delle prestazioni energetico-ambientali del contesto</a:t>
            </a:r>
            <a:endParaRPr lang="it-IT" dirty="0">
              <a:latin typeface="Garamond" panose="02020404030301010803" pitchFamily="18" charset="0"/>
            </a:endParaRPr>
          </a:p>
        </p:txBody>
      </p:sp>
    </p:spTree>
    <p:extLst>
      <p:ext uri="{BB962C8B-B14F-4D97-AF65-F5344CB8AC3E}">
        <p14:creationId xmlns:p14="http://schemas.microsoft.com/office/powerpoint/2010/main" val="253911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6E1643-F467-FF48-D0A9-0AE315CEC8FD}"/>
              </a:ext>
            </a:extLst>
          </p:cNvPr>
          <p:cNvSpPr>
            <a:spLocks noGrp="1"/>
          </p:cNvSpPr>
          <p:nvPr>
            <p:ph type="title"/>
          </p:nvPr>
        </p:nvSpPr>
        <p:spPr>
          <a:xfrm>
            <a:off x="883079" y="365125"/>
            <a:ext cx="10515600" cy="1325563"/>
          </a:xfrm>
        </p:spPr>
        <p:txBody>
          <a:bodyPr>
            <a:normAutofit fontScale="90000"/>
          </a:bodyPr>
          <a:lstStyle/>
          <a:p>
            <a:r>
              <a:rPr lang="it-IT" sz="4400" b="1" dirty="0">
                <a:latin typeface="Garamond" panose="02020404030301010803" pitchFamily="18" charset="0"/>
              </a:rPr>
              <a:t>III. La rigenerazione urbana nel diritto</a:t>
            </a:r>
            <a:br>
              <a:rPr lang="it-IT" sz="4400" b="1" dirty="0">
                <a:latin typeface="Garamond" panose="02020404030301010803" pitchFamily="18" charset="0"/>
              </a:rPr>
            </a:br>
            <a:br>
              <a:rPr lang="it-IT" sz="4400" b="1" dirty="0">
                <a:latin typeface="Garamond" panose="02020404030301010803" pitchFamily="18" charset="0"/>
              </a:rPr>
            </a:br>
            <a:r>
              <a:rPr lang="it-IT" sz="2900" i="1" dirty="0">
                <a:latin typeface="Garamond" panose="02020404030301010803" pitchFamily="18" charset="0"/>
              </a:rPr>
              <a:t>Comune</a:t>
            </a:r>
            <a:r>
              <a:rPr lang="it-IT" sz="2900" dirty="0">
                <a:latin typeface="Garamond" panose="02020404030301010803" pitchFamily="18" charset="0"/>
              </a:rPr>
              <a:t> e </a:t>
            </a:r>
            <a:r>
              <a:rPr lang="it-IT" sz="2900" i="1" dirty="0">
                <a:latin typeface="Garamond" panose="02020404030301010803" pitchFamily="18" charset="0"/>
              </a:rPr>
              <a:t>città metropolitana</a:t>
            </a:r>
            <a:endParaRPr lang="it-IT" sz="2900" i="1" dirty="0"/>
          </a:p>
        </p:txBody>
      </p:sp>
      <p:sp>
        <p:nvSpPr>
          <p:cNvPr id="5" name="Segnaposto contenuto 2">
            <a:extLst>
              <a:ext uri="{FF2B5EF4-FFF2-40B4-BE49-F238E27FC236}">
                <a16:creationId xmlns:a16="http://schemas.microsoft.com/office/drawing/2014/main" id="{BA6F8350-FB60-4B06-D8CA-C8B27970FA54}"/>
              </a:ext>
            </a:extLst>
          </p:cNvPr>
          <p:cNvSpPr>
            <a:spLocks noGrp="1"/>
          </p:cNvSpPr>
          <p:nvPr>
            <p:ph idx="1"/>
          </p:nvPr>
        </p:nvSpPr>
        <p:spPr>
          <a:xfrm>
            <a:off x="883079" y="1802884"/>
            <a:ext cx="10072892" cy="4323035"/>
          </a:xfrm>
        </p:spPr>
        <p:txBody>
          <a:bodyPr>
            <a:normAutofit fontScale="92500" lnSpcReduction="20000"/>
          </a:bodyPr>
          <a:lstStyle/>
          <a:p>
            <a:pPr marL="0" indent="0" algn="just">
              <a:buNone/>
            </a:pPr>
            <a:r>
              <a:rPr lang="it-IT" b="0" i="0" dirty="0">
                <a:solidFill>
                  <a:srgbClr val="1C2024"/>
                </a:solidFill>
                <a:effectLst/>
                <a:latin typeface="Garamond" panose="02020404030301010803" pitchFamily="18" charset="0"/>
              </a:rPr>
              <a:t>Sono </a:t>
            </a:r>
            <a:r>
              <a:rPr lang="it-IT" i="0" dirty="0">
                <a:solidFill>
                  <a:srgbClr val="1C2024"/>
                </a:solidFill>
                <a:effectLst/>
                <a:latin typeface="Garamond" panose="02020404030301010803" pitchFamily="18" charset="0"/>
              </a:rPr>
              <a:t>33.314.603 euro i fondi PNRR assegnati ai Comuni di Molinella, Valsamoggia, Casalecchio di Reno, Budrio, San Lazzaro di Savena, Imola e Medicina, con decreto del Ministero dell’interno, di concerto con il Ministero dell’economia e delle finanze e del Ministero delle infrastrutture e della mobilità sostenibile, in data 30 dicembre 2021.</a:t>
            </a:r>
          </a:p>
          <a:p>
            <a:pPr marL="0" indent="0" algn="just">
              <a:buNone/>
            </a:pPr>
            <a:r>
              <a:rPr lang="it-IT" i="0" dirty="0">
                <a:solidFill>
                  <a:srgbClr val="1C2024"/>
                </a:solidFill>
                <a:effectLst/>
                <a:latin typeface="Garamond" panose="02020404030301010803" pitchFamily="18" charset="0"/>
              </a:rPr>
              <a:t>A questi si aggiungono i 20 milioni assegnati al comune capoluogo per i progetti di rigenerazione urbana di Villa Aldini, Teatro Comunale ed ex Parcheggio </a:t>
            </a:r>
            <a:r>
              <a:rPr lang="it-IT" i="0" dirty="0" err="1">
                <a:solidFill>
                  <a:srgbClr val="1C2024"/>
                </a:solidFill>
                <a:effectLst/>
                <a:latin typeface="Garamond" panose="02020404030301010803" pitchFamily="18" charset="0"/>
              </a:rPr>
              <a:t>Giuriolo</a:t>
            </a:r>
            <a:r>
              <a:rPr lang="it-IT" i="0" dirty="0">
                <a:solidFill>
                  <a:srgbClr val="1C2024"/>
                </a:solidFill>
                <a:effectLst/>
                <a:latin typeface="Garamond" panose="02020404030301010803" pitchFamily="18" charset="0"/>
              </a:rPr>
              <a:t>.</a:t>
            </a:r>
          </a:p>
          <a:p>
            <a:pPr marL="0" indent="0" algn="just">
              <a:buNone/>
            </a:pPr>
            <a:r>
              <a:rPr lang="it-IT" i="0" dirty="0">
                <a:solidFill>
                  <a:srgbClr val="1C2024"/>
                </a:solidFill>
                <a:effectLst/>
                <a:latin typeface="Garamond" panose="02020404030301010803" pitchFamily="18" charset="0"/>
              </a:rPr>
              <a:t>Gli otto comuni della città metropolitana rientrano tra i beneficiari dei contributi da destinare a investimenti in progetti di rigenerazione urbana, volti alla riduzione di fenomeni di marginalizzazione e degrado sociale, nonché al miglioramento della qualità del decoro urbano e del tessuto sociale ed ambientale, confluiti nell’ambito del PNRR per gli anni 2021-2026.</a:t>
            </a:r>
          </a:p>
          <a:p>
            <a:pPr marL="0" indent="0" algn="just">
              <a:spcBef>
                <a:spcPts val="0"/>
              </a:spcBef>
              <a:buNone/>
            </a:pPr>
            <a:endParaRPr lang="it-IT" dirty="0">
              <a:latin typeface="Garamond" panose="02020404030301010803" pitchFamily="18" charset="0"/>
            </a:endParaRPr>
          </a:p>
        </p:txBody>
      </p:sp>
      <p:pic>
        <p:nvPicPr>
          <p:cNvPr id="7" name="Immagine 6">
            <a:extLst>
              <a:ext uri="{FF2B5EF4-FFF2-40B4-BE49-F238E27FC236}">
                <a16:creationId xmlns:a16="http://schemas.microsoft.com/office/drawing/2014/main" id="{800C2014-17EC-1F2D-9A77-6BA7F9573B35}"/>
              </a:ext>
            </a:extLst>
          </p:cNvPr>
          <p:cNvPicPr>
            <a:picLocks noChangeAspect="1"/>
          </p:cNvPicPr>
          <p:nvPr/>
        </p:nvPicPr>
        <p:blipFill>
          <a:blip r:embed="rId2"/>
          <a:stretch>
            <a:fillRect/>
          </a:stretch>
        </p:blipFill>
        <p:spPr>
          <a:xfrm>
            <a:off x="10840092" y="6071028"/>
            <a:ext cx="1027416" cy="573206"/>
          </a:xfrm>
          <a:prstGeom prst="rect">
            <a:avLst/>
          </a:prstGeom>
        </p:spPr>
      </p:pic>
    </p:spTree>
    <p:extLst>
      <p:ext uri="{BB962C8B-B14F-4D97-AF65-F5344CB8AC3E}">
        <p14:creationId xmlns:p14="http://schemas.microsoft.com/office/powerpoint/2010/main" val="453742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234ACF-CCD1-0F7C-0D4E-D9743BA56A71}"/>
              </a:ext>
            </a:extLst>
          </p:cNvPr>
          <p:cNvSpPr>
            <a:spLocks noGrp="1"/>
          </p:cNvSpPr>
          <p:nvPr>
            <p:ph type="title"/>
          </p:nvPr>
        </p:nvSpPr>
        <p:spPr>
          <a:xfrm>
            <a:off x="838200" y="168056"/>
            <a:ext cx="10515600" cy="3260944"/>
          </a:xfrm>
        </p:spPr>
        <p:txBody>
          <a:bodyPr>
            <a:normAutofit/>
          </a:bodyPr>
          <a:lstStyle/>
          <a:p>
            <a:pPr algn="ctr"/>
            <a:r>
              <a:rPr lang="it-IT" sz="6400" b="1" dirty="0">
                <a:latin typeface="Garamond" panose="02020404030301010803" pitchFamily="18" charset="0"/>
              </a:rPr>
              <a:t>Riflessioni conclusive</a:t>
            </a:r>
          </a:p>
        </p:txBody>
      </p:sp>
      <p:pic>
        <p:nvPicPr>
          <p:cNvPr id="4" name="Picture 2" descr="Cos'è la rigenerazione urbana? definizione, obiettivi, normativa">
            <a:extLst>
              <a:ext uri="{FF2B5EF4-FFF2-40B4-BE49-F238E27FC236}">
                <a16:creationId xmlns:a16="http://schemas.microsoft.com/office/drawing/2014/main" id="{EB788F06-96B1-C73B-FF9D-FF92890402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40871" y="2261027"/>
            <a:ext cx="5510258" cy="3661769"/>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881AB46A-E606-3464-57AF-6C301F3E13D9}"/>
              </a:ext>
            </a:extLst>
          </p:cNvPr>
          <p:cNvPicPr>
            <a:picLocks noChangeAspect="1"/>
          </p:cNvPicPr>
          <p:nvPr/>
        </p:nvPicPr>
        <p:blipFill>
          <a:blip r:embed="rId3"/>
          <a:stretch>
            <a:fillRect/>
          </a:stretch>
        </p:blipFill>
        <p:spPr>
          <a:xfrm>
            <a:off x="10668000" y="6014622"/>
            <a:ext cx="1027416" cy="573206"/>
          </a:xfrm>
          <a:prstGeom prst="rect">
            <a:avLst/>
          </a:prstGeom>
        </p:spPr>
      </p:pic>
    </p:spTree>
    <p:extLst>
      <p:ext uri="{BB962C8B-B14F-4D97-AF65-F5344CB8AC3E}">
        <p14:creationId xmlns:p14="http://schemas.microsoft.com/office/powerpoint/2010/main" val="3706539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6E1643-F467-FF48-D0A9-0AE315CEC8FD}"/>
              </a:ext>
            </a:extLst>
          </p:cNvPr>
          <p:cNvSpPr>
            <a:spLocks noGrp="1"/>
          </p:cNvSpPr>
          <p:nvPr>
            <p:ph type="title"/>
          </p:nvPr>
        </p:nvSpPr>
        <p:spPr>
          <a:xfrm>
            <a:off x="883079" y="365125"/>
            <a:ext cx="10515600" cy="1325563"/>
          </a:xfrm>
        </p:spPr>
        <p:txBody>
          <a:bodyPr>
            <a:normAutofit/>
          </a:bodyPr>
          <a:lstStyle/>
          <a:p>
            <a:r>
              <a:rPr lang="it-IT" sz="4400" b="1" dirty="0">
                <a:latin typeface="Garamond" panose="02020404030301010803" pitchFamily="18" charset="0"/>
              </a:rPr>
              <a:t>IV. (talune) Riflessioni conclusive</a:t>
            </a:r>
            <a:br>
              <a:rPr lang="it-IT" sz="4400" b="1" dirty="0">
                <a:latin typeface="Garamond" panose="02020404030301010803" pitchFamily="18" charset="0"/>
              </a:rPr>
            </a:br>
            <a:endParaRPr lang="it-IT" sz="2900" i="1" dirty="0"/>
          </a:p>
        </p:txBody>
      </p:sp>
      <p:sp>
        <p:nvSpPr>
          <p:cNvPr id="5" name="Segnaposto contenuto 2">
            <a:extLst>
              <a:ext uri="{FF2B5EF4-FFF2-40B4-BE49-F238E27FC236}">
                <a16:creationId xmlns:a16="http://schemas.microsoft.com/office/drawing/2014/main" id="{BA6F8350-FB60-4B06-D8CA-C8B27970FA54}"/>
              </a:ext>
            </a:extLst>
          </p:cNvPr>
          <p:cNvSpPr>
            <a:spLocks noGrp="1"/>
          </p:cNvSpPr>
          <p:nvPr>
            <p:ph idx="1"/>
          </p:nvPr>
        </p:nvSpPr>
        <p:spPr>
          <a:xfrm>
            <a:off x="883079" y="2172401"/>
            <a:ext cx="10072892" cy="3689857"/>
          </a:xfrm>
        </p:spPr>
        <p:txBody>
          <a:bodyPr>
            <a:noAutofit/>
          </a:bodyPr>
          <a:lstStyle/>
          <a:p>
            <a:pPr marL="514350" indent="-514350" algn="just">
              <a:spcBef>
                <a:spcPts val="0"/>
              </a:spcBef>
              <a:buAutoNum type="arabicParenR"/>
            </a:pPr>
            <a:r>
              <a:rPr lang="it-IT" sz="2500" dirty="0">
                <a:latin typeface="Garamond" panose="02020404030301010803" pitchFamily="18" charset="0"/>
              </a:rPr>
              <a:t>I risvolti positivi di una nozione ampia di rigenerazione urbana: la considerazione della questione sociale e della lotta alla diseguaglianze sociali (uno sguardo all’attualità)</a:t>
            </a:r>
          </a:p>
          <a:p>
            <a:pPr marL="514350" indent="-514350" algn="just">
              <a:spcBef>
                <a:spcPts val="0"/>
              </a:spcBef>
              <a:buAutoNum type="arabicParenR"/>
            </a:pPr>
            <a:r>
              <a:rPr lang="it-IT" sz="2500" dirty="0">
                <a:latin typeface="Garamond" panose="02020404030301010803" pitchFamily="18" charset="0"/>
              </a:rPr>
              <a:t>Le implicazioni della riforma costituzionale dell’art. 9 cost. sulla rigenerazione urbana </a:t>
            </a:r>
          </a:p>
          <a:p>
            <a:pPr marL="514350" indent="-514350" algn="just">
              <a:spcBef>
                <a:spcPts val="0"/>
              </a:spcBef>
              <a:buAutoNum type="arabicParenR"/>
            </a:pPr>
            <a:r>
              <a:rPr lang="it-IT" sz="2500" dirty="0">
                <a:latin typeface="Garamond" panose="02020404030301010803" pitchFamily="18" charset="0"/>
              </a:rPr>
              <a:t>Le complessità delle pratiche di rigenerazione urbana nel prisma dell’art. 117 cost., tra pianificazione comunale (Corte cost., sentenza n. 202/2021) e disciplina regionale</a:t>
            </a:r>
            <a:endParaRPr lang="it-IT" sz="1600" dirty="0">
              <a:latin typeface="Garamond" panose="02020404030301010803" pitchFamily="18" charset="0"/>
            </a:endParaRPr>
          </a:p>
        </p:txBody>
      </p:sp>
      <p:pic>
        <p:nvPicPr>
          <p:cNvPr id="7" name="Immagine 6">
            <a:extLst>
              <a:ext uri="{FF2B5EF4-FFF2-40B4-BE49-F238E27FC236}">
                <a16:creationId xmlns:a16="http://schemas.microsoft.com/office/drawing/2014/main" id="{800C2014-17EC-1F2D-9A77-6BA7F9573B35}"/>
              </a:ext>
            </a:extLst>
          </p:cNvPr>
          <p:cNvPicPr>
            <a:picLocks noChangeAspect="1"/>
          </p:cNvPicPr>
          <p:nvPr/>
        </p:nvPicPr>
        <p:blipFill>
          <a:blip r:embed="rId2"/>
          <a:stretch>
            <a:fillRect/>
          </a:stretch>
        </p:blipFill>
        <p:spPr>
          <a:xfrm>
            <a:off x="10840092" y="6071028"/>
            <a:ext cx="1027416" cy="573206"/>
          </a:xfrm>
          <a:prstGeom prst="rect">
            <a:avLst/>
          </a:prstGeom>
        </p:spPr>
      </p:pic>
    </p:spTree>
    <p:extLst>
      <p:ext uri="{BB962C8B-B14F-4D97-AF65-F5344CB8AC3E}">
        <p14:creationId xmlns:p14="http://schemas.microsoft.com/office/powerpoint/2010/main" val="4265929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B1BEDA-A201-B511-1EE3-62E9517A8B97}"/>
              </a:ext>
            </a:extLst>
          </p:cNvPr>
          <p:cNvSpPr>
            <a:spLocks noGrp="1"/>
          </p:cNvSpPr>
          <p:nvPr>
            <p:ph type="title"/>
          </p:nvPr>
        </p:nvSpPr>
        <p:spPr/>
        <p:txBody>
          <a:bodyPr/>
          <a:lstStyle/>
          <a:p>
            <a:r>
              <a:rPr lang="it-IT" sz="4400" b="1" dirty="0">
                <a:latin typeface="Garamond" panose="02020404030301010803" pitchFamily="18" charset="0"/>
              </a:rPr>
              <a:t>IV. (talune) Riflessioni conclusive (</a:t>
            </a:r>
            <a:r>
              <a:rPr lang="it-IT" sz="4400" b="1" i="1" dirty="0">
                <a:latin typeface="Garamond" panose="02020404030301010803" pitchFamily="18" charset="0"/>
              </a:rPr>
              <a:t>segue</a:t>
            </a:r>
            <a:r>
              <a:rPr lang="it-IT" sz="4400" b="1" dirty="0">
                <a:latin typeface="Garamond" panose="02020404030301010803" pitchFamily="18" charset="0"/>
              </a:rPr>
              <a:t>)</a:t>
            </a:r>
            <a:endParaRPr lang="it-IT" dirty="0"/>
          </a:p>
        </p:txBody>
      </p:sp>
      <p:sp>
        <p:nvSpPr>
          <p:cNvPr id="3" name="Segnaposto contenuto 2">
            <a:extLst>
              <a:ext uri="{FF2B5EF4-FFF2-40B4-BE49-F238E27FC236}">
                <a16:creationId xmlns:a16="http://schemas.microsoft.com/office/drawing/2014/main" id="{09DE4B02-C2F6-27B0-8BCF-E2055AEFE574}"/>
              </a:ext>
            </a:extLst>
          </p:cNvPr>
          <p:cNvSpPr>
            <a:spLocks noGrp="1"/>
          </p:cNvSpPr>
          <p:nvPr>
            <p:ph idx="1"/>
          </p:nvPr>
        </p:nvSpPr>
        <p:spPr>
          <a:xfrm>
            <a:off x="663828" y="1565138"/>
            <a:ext cx="10689972" cy="5062372"/>
          </a:xfrm>
        </p:spPr>
        <p:txBody>
          <a:bodyPr>
            <a:normAutofit fontScale="70000" lnSpcReduction="20000"/>
          </a:bodyPr>
          <a:lstStyle/>
          <a:p>
            <a:pPr marL="0" indent="0" algn="just">
              <a:buNone/>
            </a:pPr>
            <a:r>
              <a:rPr lang="it-IT" sz="2800" dirty="0">
                <a:latin typeface="Garamond" panose="02020404030301010803" pitchFamily="18" charset="0"/>
              </a:rPr>
              <a:t>10.3.– A fronte di tale sovrapposizione alle funzioni comunali, assume rilievo la previsione con cui il legislatore statale, nell’esercizio della competenza ad esso esclusivamente attribuita dall’art. 117, secondo comma, lettera p), Cost., ha individuato, «[f]erme restando le funzioni di programmazione e di coordinamento delle regioni, loro spettanti nelle materie di cui all’articolo 117, commi terzo e quarto, della Costituzione», quali funzioni fondamentali dei Comuni «la pianificazione urbanistica ed edilizia di ambito comunale, nonché la partecipazione alla pianificazione territoriale di livello sovracomunale» (art. 14, comma 27, lettera d, del decreto-legge 31 maggio 2010, n. 78, recante «Misure urgenti in materia di stabilizzazione finanziaria e di competitività economica», convertito, con modificazioni, nella legge 30 luglio 2010, n. 122). Con tale previsione è stato legislativamente riconosciuto un orientamento costante della giurisprudenza costituzionale, secondo cui quella attinente alla pianificazione urbanistica rappresenta una funzione che non può essere oltre misura compressa dal legislatore regionale, perché «il potere dei comuni di autodeterminarsi in ordine all’assetto e alla utilizzazione del proprio territorio non costituisce elargizione che le regioni, </a:t>
            </a:r>
            <a:r>
              <a:rPr lang="it-IT" sz="2800" dirty="0" err="1">
                <a:latin typeface="Garamond" panose="02020404030301010803" pitchFamily="18" charset="0"/>
              </a:rPr>
              <a:t>attributarie</a:t>
            </a:r>
            <a:r>
              <a:rPr lang="it-IT" sz="2800" dirty="0">
                <a:latin typeface="Garamond" panose="02020404030301010803" pitchFamily="18" charset="0"/>
              </a:rPr>
              <a:t> di competenza in materia urbanistica siano libere di compiere» (sentenza n. 378 del 2000) e la suddetta competenza regionale «non può mai essere esercitata in modo che ne risulti vanificata l’autonomia dei comuni» (sentenza n. 83 del 1997). Al tempo stesso, questa Corte ha sempre ribadito che l’autonomia comunale «non implica una riserva intangibile di funzioni, né esclude che il legislatore competente possa modulare gli spazi dell’autonomia municipale a fronte di esigenze generali che giustifichino ragionevolmente la limitazione di funzioni già assegnate agli enti locali (sentenza n. 160 del 2016). Più specificamente, la Corte ha escluso che «il “sistema della pianificazione” assurga a principio così assoluto e stringente da impedire alla legge regionale – che è fonte normativa primaria sovraordinata rispetto agli strumenti urbanistici locali – di prevedere interventi in deroga a tali strumenti» (sentenza n. 245 del 2018 e, analogamente, sentenza n. 46 del 2014). </a:t>
            </a:r>
            <a:r>
              <a:rPr lang="it-IT" sz="2800">
                <a:latin typeface="Garamond" panose="02020404030301010803" pitchFamily="18" charset="0"/>
                <a:sym typeface="Wingdings" panose="05000000000000000000" pitchFamily="2" charset="2"/>
              </a:rPr>
              <a:t> 202/2021</a:t>
            </a:r>
            <a:endParaRPr lang="it-IT" dirty="0"/>
          </a:p>
        </p:txBody>
      </p:sp>
      <p:pic>
        <p:nvPicPr>
          <p:cNvPr id="4" name="Immagine 3">
            <a:extLst>
              <a:ext uri="{FF2B5EF4-FFF2-40B4-BE49-F238E27FC236}">
                <a16:creationId xmlns:a16="http://schemas.microsoft.com/office/drawing/2014/main" id="{1AF1992C-19F3-37FE-39D0-4AF1D5E95F75}"/>
              </a:ext>
            </a:extLst>
          </p:cNvPr>
          <p:cNvPicPr>
            <a:picLocks noChangeAspect="1"/>
          </p:cNvPicPr>
          <p:nvPr/>
        </p:nvPicPr>
        <p:blipFill>
          <a:blip r:embed="rId2"/>
          <a:stretch>
            <a:fillRect/>
          </a:stretch>
        </p:blipFill>
        <p:spPr>
          <a:xfrm>
            <a:off x="11014464" y="6115599"/>
            <a:ext cx="1027416" cy="573206"/>
          </a:xfrm>
          <a:prstGeom prst="rect">
            <a:avLst/>
          </a:prstGeom>
        </p:spPr>
      </p:pic>
    </p:spTree>
    <p:extLst>
      <p:ext uri="{BB962C8B-B14F-4D97-AF65-F5344CB8AC3E}">
        <p14:creationId xmlns:p14="http://schemas.microsoft.com/office/powerpoint/2010/main" val="4112976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95A1BF-9C9A-4ECD-6308-7BFE94725852}"/>
              </a:ext>
            </a:extLst>
          </p:cNvPr>
          <p:cNvSpPr>
            <a:spLocks noGrp="1"/>
          </p:cNvSpPr>
          <p:nvPr>
            <p:ph type="title"/>
          </p:nvPr>
        </p:nvSpPr>
        <p:spPr/>
        <p:txBody>
          <a:bodyPr>
            <a:normAutofit/>
          </a:bodyPr>
          <a:lstStyle/>
          <a:p>
            <a:r>
              <a:rPr lang="it-IT" sz="4500" b="1" dirty="0">
                <a:latin typeface="Garamond" panose="02020404030301010803" pitchFamily="18" charset="0"/>
              </a:rPr>
              <a:t>Contenuto</a:t>
            </a:r>
            <a:r>
              <a:rPr lang="it-IT" sz="4500" dirty="0">
                <a:latin typeface="Garamond" panose="02020404030301010803" pitchFamily="18" charset="0"/>
              </a:rPr>
              <a:t>,</a:t>
            </a:r>
            <a:r>
              <a:rPr lang="it-IT" sz="4500" b="1" dirty="0">
                <a:latin typeface="Garamond" panose="02020404030301010803" pitchFamily="18" charset="0"/>
              </a:rPr>
              <a:t> Metodo</a:t>
            </a:r>
            <a:r>
              <a:rPr lang="it-IT" sz="4500" dirty="0">
                <a:latin typeface="Garamond" panose="02020404030301010803" pitchFamily="18" charset="0"/>
              </a:rPr>
              <a:t>,</a:t>
            </a:r>
            <a:r>
              <a:rPr lang="it-IT" sz="4500" b="1" dirty="0">
                <a:latin typeface="Garamond" panose="02020404030301010803" pitchFamily="18" charset="0"/>
              </a:rPr>
              <a:t> struttura </a:t>
            </a:r>
          </a:p>
        </p:txBody>
      </p:sp>
      <p:sp>
        <p:nvSpPr>
          <p:cNvPr id="3" name="Segnaposto contenuto 2">
            <a:extLst>
              <a:ext uri="{FF2B5EF4-FFF2-40B4-BE49-F238E27FC236}">
                <a16:creationId xmlns:a16="http://schemas.microsoft.com/office/drawing/2014/main" id="{7A6055A3-1D83-2159-B5C7-B628B24F350E}"/>
              </a:ext>
            </a:extLst>
          </p:cNvPr>
          <p:cNvSpPr>
            <a:spLocks noGrp="1"/>
          </p:cNvSpPr>
          <p:nvPr>
            <p:ph idx="1"/>
          </p:nvPr>
        </p:nvSpPr>
        <p:spPr>
          <a:xfrm>
            <a:off x="838200" y="2152525"/>
            <a:ext cx="10515600" cy="3489305"/>
          </a:xfrm>
        </p:spPr>
        <p:txBody>
          <a:bodyPr>
            <a:normAutofit/>
          </a:bodyPr>
          <a:lstStyle/>
          <a:p>
            <a:pPr marL="0" indent="0">
              <a:buNone/>
            </a:pPr>
            <a:r>
              <a:rPr lang="it-IT" dirty="0">
                <a:latin typeface="Garamond" panose="02020404030301010803" pitchFamily="18" charset="0"/>
              </a:rPr>
              <a:t>1) Contenuto </a:t>
            </a:r>
            <a:r>
              <a:rPr lang="it-IT" dirty="0">
                <a:latin typeface="Garamond" panose="02020404030301010803" pitchFamily="18" charset="0"/>
                <a:sym typeface="Wingdings" panose="05000000000000000000" pitchFamily="2" charset="2"/>
              </a:rPr>
              <a:t> una nozione (univoca) di rigenerazione urbana? </a:t>
            </a:r>
          </a:p>
          <a:p>
            <a:pPr marL="0" indent="0">
              <a:buNone/>
            </a:pPr>
            <a:endParaRPr lang="it-IT" dirty="0">
              <a:latin typeface="Garamond" panose="02020404030301010803" pitchFamily="18" charset="0"/>
              <a:sym typeface="Wingdings" panose="05000000000000000000" pitchFamily="2" charset="2"/>
            </a:endParaRPr>
          </a:p>
          <a:p>
            <a:pPr marL="0" indent="0">
              <a:buNone/>
            </a:pPr>
            <a:r>
              <a:rPr lang="it-IT" dirty="0">
                <a:latin typeface="Garamond" panose="02020404030301010803" pitchFamily="18" charset="0"/>
                <a:sym typeface="Wingdings" panose="05000000000000000000" pitchFamily="2" charset="2"/>
              </a:rPr>
              <a:t>2) Metodo  dalle disposizioni alla prassi </a:t>
            </a:r>
          </a:p>
          <a:p>
            <a:pPr marL="0" indent="0">
              <a:buNone/>
            </a:pPr>
            <a:endParaRPr lang="it-IT" dirty="0">
              <a:latin typeface="Garamond" panose="02020404030301010803" pitchFamily="18" charset="0"/>
              <a:sym typeface="Wingdings" panose="05000000000000000000" pitchFamily="2" charset="2"/>
            </a:endParaRPr>
          </a:p>
          <a:p>
            <a:pPr marL="0" indent="0">
              <a:buNone/>
            </a:pPr>
            <a:r>
              <a:rPr lang="it-IT" dirty="0">
                <a:latin typeface="Garamond" panose="02020404030301010803" pitchFamily="18" charset="0"/>
                <a:sym typeface="Wingdings" panose="05000000000000000000" pitchFamily="2" charset="2"/>
              </a:rPr>
              <a:t>3) Struttura  (1) introduzione; (2) la rigenerazione urbana nel diritto; (3) uno sguardo alla prassi</a:t>
            </a:r>
            <a:endParaRPr lang="it-IT" dirty="0">
              <a:latin typeface="Garamond" panose="02020404030301010803" pitchFamily="18" charset="0"/>
            </a:endParaRPr>
          </a:p>
        </p:txBody>
      </p:sp>
      <p:pic>
        <p:nvPicPr>
          <p:cNvPr id="4" name="Immagine 3">
            <a:extLst>
              <a:ext uri="{FF2B5EF4-FFF2-40B4-BE49-F238E27FC236}">
                <a16:creationId xmlns:a16="http://schemas.microsoft.com/office/drawing/2014/main" id="{F6D03AEB-BB9D-637A-A4FF-01124D7D2087}"/>
              </a:ext>
            </a:extLst>
          </p:cNvPr>
          <p:cNvPicPr>
            <a:picLocks noChangeAspect="1"/>
          </p:cNvPicPr>
          <p:nvPr/>
        </p:nvPicPr>
        <p:blipFill>
          <a:blip r:embed="rId2"/>
          <a:stretch>
            <a:fillRect/>
          </a:stretch>
        </p:blipFill>
        <p:spPr>
          <a:xfrm>
            <a:off x="10668000" y="6014622"/>
            <a:ext cx="1027416" cy="573206"/>
          </a:xfrm>
          <a:prstGeom prst="rect">
            <a:avLst/>
          </a:prstGeom>
        </p:spPr>
      </p:pic>
    </p:spTree>
    <p:extLst>
      <p:ext uri="{BB962C8B-B14F-4D97-AF65-F5344CB8AC3E}">
        <p14:creationId xmlns:p14="http://schemas.microsoft.com/office/powerpoint/2010/main" val="3203787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234ACF-CCD1-0F7C-0D4E-D9743BA56A71}"/>
              </a:ext>
            </a:extLst>
          </p:cNvPr>
          <p:cNvSpPr>
            <a:spLocks noGrp="1"/>
          </p:cNvSpPr>
          <p:nvPr>
            <p:ph type="title"/>
          </p:nvPr>
        </p:nvSpPr>
        <p:spPr>
          <a:xfrm>
            <a:off x="838200" y="168056"/>
            <a:ext cx="10515600" cy="3260944"/>
          </a:xfrm>
        </p:spPr>
        <p:txBody>
          <a:bodyPr>
            <a:normAutofit/>
          </a:bodyPr>
          <a:lstStyle/>
          <a:p>
            <a:pPr algn="ctr"/>
            <a:r>
              <a:rPr lang="it-IT" sz="6400" b="1" dirty="0">
                <a:latin typeface="Garamond" panose="02020404030301010803" pitchFamily="18" charset="0"/>
              </a:rPr>
              <a:t>Introduzione</a:t>
            </a:r>
          </a:p>
        </p:txBody>
      </p:sp>
      <p:pic>
        <p:nvPicPr>
          <p:cNvPr id="4" name="Picture 2" descr="Cos'è la rigenerazione urbana? definizione, obiettivi, normativa">
            <a:extLst>
              <a:ext uri="{FF2B5EF4-FFF2-40B4-BE49-F238E27FC236}">
                <a16:creationId xmlns:a16="http://schemas.microsoft.com/office/drawing/2014/main" id="{EB788F06-96B1-C73B-FF9D-FF92890402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40871" y="2261027"/>
            <a:ext cx="5510258" cy="3661769"/>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881AB46A-E606-3464-57AF-6C301F3E13D9}"/>
              </a:ext>
            </a:extLst>
          </p:cNvPr>
          <p:cNvPicPr>
            <a:picLocks noChangeAspect="1"/>
          </p:cNvPicPr>
          <p:nvPr/>
        </p:nvPicPr>
        <p:blipFill>
          <a:blip r:embed="rId3"/>
          <a:stretch>
            <a:fillRect/>
          </a:stretch>
        </p:blipFill>
        <p:spPr>
          <a:xfrm>
            <a:off x="10668000" y="6014622"/>
            <a:ext cx="1027416" cy="573206"/>
          </a:xfrm>
          <a:prstGeom prst="rect">
            <a:avLst/>
          </a:prstGeom>
        </p:spPr>
      </p:pic>
    </p:spTree>
    <p:extLst>
      <p:ext uri="{BB962C8B-B14F-4D97-AF65-F5344CB8AC3E}">
        <p14:creationId xmlns:p14="http://schemas.microsoft.com/office/powerpoint/2010/main" val="3067959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95A1BF-9C9A-4ECD-6308-7BFE94725852}"/>
              </a:ext>
            </a:extLst>
          </p:cNvPr>
          <p:cNvSpPr>
            <a:spLocks noGrp="1"/>
          </p:cNvSpPr>
          <p:nvPr>
            <p:ph type="title"/>
          </p:nvPr>
        </p:nvSpPr>
        <p:spPr>
          <a:xfrm>
            <a:off x="838200" y="381955"/>
            <a:ext cx="10515600" cy="1325563"/>
          </a:xfrm>
        </p:spPr>
        <p:txBody>
          <a:bodyPr>
            <a:normAutofit fontScale="90000"/>
          </a:bodyPr>
          <a:lstStyle/>
          <a:p>
            <a:r>
              <a:rPr lang="it-IT" sz="4500" b="1" dirty="0">
                <a:latin typeface="Garamond" panose="02020404030301010803" pitchFamily="18" charset="0"/>
              </a:rPr>
              <a:t>I. Introduzione </a:t>
            </a:r>
            <a:r>
              <a:rPr lang="it-IT" sz="4500" dirty="0">
                <a:latin typeface="Garamond" panose="02020404030301010803" pitchFamily="18" charset="0"/>
              </a:rPr>
              <a:t>(una nozione univoca di rigenerazione urbana?)</a:t>
            </a:r>
          </a:p>
        </p:txBody>
      </p:sp>
      <p:sp>
        <p:nvSpPr>
          <p:cNvPr id="3" name="Segnaposto contenuto 2">
            <a:extLst>
              <a:ext uri="{FF2B5EF4-FFF2-40B4-BE49-F238E27FC236}">
                <a16:creationId xmlns:a16="http://schemas.microsoft.com/office/drawing/2014/main" id="{7A6055A3-1D83-2159-B5C7-B628B24F350E}"/>
              </a:ext>
            </a:extLst>
          </p:cNvPr>
          <p:cNvSpPr>
            <a:spLocks noGrp="1"/>
          </p:cNvSpPr>
          <p:nvPr>
            <p:ph idx="1"/>
          </p:nvPr>
        </p:nvSpPr>
        <p:spPr>
          <a:xfrm>
            <a:off x="838200" y="2451491"/>
            <a:ext cx="10515600" cy="2754419"/>
          </a:xfrm>
        </p:spPr>
        <p:txBody>
          <a:bodyPr>
            <a:normAutofit/>
          </a:bodyPr>
          <a:lstStyle/>
          <a:p>
            <a:pPr marL="0" indent="0" algn="just">
              <a:buNone/>
            </a:pPr>
            <a:r>
              <a:rPr lang="it-IT" b="0" i="1" dirty="0">
                <a:solidFill>
                  <a:srgbClr val="3E3F3E"/>
                </a:solidFill>
                <a:effectLst/>
                <a:latin typeface="Garamond" panose="02020404030301010803" pitchFamily="18" charset="0"/>
              </a:rPr>
              <a:t>In generale</a:t>
            </a:r>
            <a:r>
              <a:rPr lang="it-IT" b="0" i="0" dirty="0">
                <a:solidFill>
                  <a:srgbClr val="3E3F3E"/>
                </a:solidFill>
                <a:effectLst/>
                <a:latin typeface="Garamond" panose="02020404030301010803" pitchFamily="18" charset="0"/>
              </a:rPr>
              <a:t>:</a:t>
            </a:r>
          </a:p>
          <a:p>
            <a:pPr marL="0" indent="0" algn="just">
              <a:buNone/>
            </a:pPr>
            <a:r>
              <a:rPr lang="it-IT" b="0" i="0" dirty="0">
                <a:solidFill>
                  <a:srgbClr val="3E3F3E"/>
                </a:solidFill>
                <a:effectLst/>
                <a:latin typeface="Garamond" panose="02020404030301010803" pitchFamily="18" charset="0"/>
              </a:rPr>
              <a:t>Designa i programmi di recupero e riqualificazione del patrimonio immobiliare che garantiscono (o hanno l’obiettivo di garantire) </a:t>
            </a:r>
            <a:r>
              <a:rPr lang="it-IT" b="0" i="1" dirty="0">
                <a:solidFill>
                  <a:srgbClr val="3E3F3E"/>
                </a:solidFill>
                <a:effectLst/>
                <a:latin typeface="Garamond" panose="02020404030301010803" pitchFamily="18" charset="0"/>
              </a:rPr>
              <a:t>qualità</a:t>
            </a:r>
            <a:r>
              <a:rPr lang="it-IT" b="0" i="0" dirty="0">
                <a:solidFill>
                  <a:srgbClr val="3E3F3E"/>
                </a:solidFill>
                <a:effectLst/>
                <a:latin typeface="Garamond" panose="02020404030301010803" pitchFamily="18" charset="0"/>
              </a:rPr>
              <a:t> e </a:t>
            </a:r>
            <a:r>
              <a:rPr lang="it-IT" b="0" i="1" dirty="0">
                <a:solidFill>
                  <a:srgbClr val="3E3F3E"/>
                </a:solidFill>
                <a:effectLst/>
                <a:latin typeface="Garamond" panose="02020404030301010803" pitchFamily="18" charset="0"/>
              </a:rPr>
              <a:t>sicurezza</a:t>
            </a:r>
            <a:r>
              <a:rPr lang="it-IT" b="0" i="0" dirty="0">
                <a:solidFill>
                  <a:srgbClr val="3E3F3E"/>
                </a:solidFill>
                <a:effectLst/>
                <a:latin typeface="Garamond" panose="02020404030301010803" pitchFamily="18" charset="0"/>
              </a:rPr>
              <a:t> dell’abitare sia dal punto di vista sociale sia ambientale. Si tratta di interventi che, rivolgendosi al </a:t>
            </a:r>
            <a:r>
              <a:rPr lang="it-IT" b="0" i="1" dirty="0">
                <a:solidFill>
                  <a:srgbClr val="3E3F3E"/>
                </a:solidFill>
                <a:effectLst/>
                <a:latin typeface="Garamond" panose="02020404030301010803" pitchFamily="18" charset="0"/>
              </a:rPr>
              <a:t>patrimonio edilizio preesistente</a:t>
            </a:r>
            <a:r>
              <a:rPr lang="it-IT" b="0" i="0" dirty="0">
                <a:solidFill>
                  <a:srgbClr val="3E3F3E"/>
                </a:solidFill>
                <a:effectLst/>
                <a:latin typeface="Garamond" panose="02020404030301010803" pitchFamily="18" charset="0"/>
              </a:rPr>
              <a:t>, limitano il consumo di suolo. (</a:t>
            </a:r>
            <a:r>
              <a:rPr lang="it-IT" b="0" i="0" dirty="0">
                <a:solidFill>
                  <a:srgbClr val="3E3F3E"/>
                </a:solidFill>
                <a:effectLst/>
                <a:latin typeface="Garamond" panose="02020404030301010803" pitchFamily="18" charset="0"/>
                <a:hlinkClick r:id="rId2"/>
              </a:rPr>
              <a:t>rigenerazion</a:t>
            </a:r>
            <a:r>
              <a:rPr lang="it-IT" dirty="0">
                <a:solidFill>
                  <a:srgbClr val="3E3F3E"/>
                </a:solidFill>
                <a:latin typeface="Garamond" panose="02020404030301010803" pitchFamily="18" charset="0"/>
                <a:hlinkClick r:id="rId2"/>
              </a:rPr>
              <a:t>e urbana</a:t>
            </a:r>
            <a:r>
              <a:rPr lang="it-IT" dirty="0">
                <a:solidFill>
                  <a:srgbClr val="3E3F3E"/>
                </a:solidFill>
                <a:latin typeface="Garamond" panose="02020404030301010803" pitchFamily="18" charset="0"/>
              </a:rPr>
              <a:t>)</a:t>
            </a:r>
            <a:endParaRPr lang="it-IT" dirty="0">
              <a:latin typeface="Garamond" panose="02020404030301010803" pitchFamily="18" charset="0"/>
            </a:endParaRPr>
          </a:p>
        </p:txBody>
      </p:sp>
      <p:pic>
        <p:nvPicPr>
          <p:cNvPr id="4" name="Immagine 3">
            <a:extLst>
              <a:ext uri="{FF2B5EF4-FFF2-40B4-BE49-F238E27FC236}">
                <a16:creationId xmlns:a16="http://schemas.microsoft.com/office/drawing/2014/main" id="{0D025C69-900D-C5DC-A60E-26B48A01042C}"/>
              </a:ext>
            </a:extLst>
          </p:cNvPr>
          <p:cNvPicPr>
            <a:picLocks noChangeAspect="1"/>
          </p:cNvPicPr>
          <p:nvPr/>
        </p:nvPicPr>
        <p:blipFill>
          <a:blip r:embed="rId3"/>
          <a:stretch>
            <a:fillRect/>
          </a:stretch>
        </p:blipFill>
        <p:spPr>
          <a:xfrm>
            <a:off x="10668000" y="6014622"/>
            <a:ext cx="1027416" cy="573206"/>
          </a:xfrm>
          <a:prstGeom prst="rect">
            <a:avLst/>
          </a:prstGeom>
        </p:spPr>
      </p:pic>
    </p:spTree>
    <p:extLst>
      <p:ext uri="{BB962C8B-B14F-4D97-AF65-F5344CB8AC3E}">
        <p14:creationId xmlns:p14="http://schemas.microsoft.com/office/powerpoint/2010/main" val="2459323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95A1BF-9C9A-4ECD-6308-7BFE94725852}"/>
              </a:ext>
            </a:extLst>
          </p:cNvPr>
          <p:cNvSpPr>
            <a:spLocks noGrp="1"/>
          </p:cNvSpPr>
          <p:nvPr>
            <p:ph type="title"/>
          </p:nvPr>
        </p:nvSpPr>
        <p:spPr>
          <a:xfrm>
            <a:off x="838200" y="381955"/>
            <a:ext cx="10515600" cy="1325563"/>
          </a:xfrm>
        </p:spPr>
        <p:txBody>
          <a:bodyPr>
            <a:normAutofit fontScale="90000"/>
          </a:bodyPr>
          <a:lstStyle/>
          <a:p>
            <a:r>
              <a:rPr lang="it-IT" sz="4500" b="1" dirty="0">
                <a:latin typeface="Garamond" panose="02020404030301010803" pitchFamily="18" charset="0"/>
              </a:rPr>
              <a:t>I. Introduzione </a:t>
            </a:r>
            <a:r>
              <a:rPr lang="it-IT" sz="4500" dirty="0">
                <a:latin typeface="Garamond" panose="02020404030301010803" pitchFamily="18" charset="0"/>
              </a:rPr>
              <a:t>(una nozione univoca di rigenerazione urbana?)</a:t>
            </a:r>
          </a:p>
        </p:txBody>
      </p:sp>
      <p:sp>
        <p:nvSpPr>
          <p:cNvPr id="3" name="Segnaposto contenuto 2">
            <a:extLst>
              <a:ext uri="{FF2B5EF4-FFF2-40B4-BE49-F238E27FC236}">
                <a16:creationId xmlns:a16="http://schemas.microsoft.com/office/drawing/2014/main" id="{7A6055A3-1D83-2159-B5C7-B628B24F350E}"/>
              </a:ext>
            </a:extLst>
          </p:cNvPr>
          <p:cNvSpPr>
            <a:spLocks noGrp="1"/>
          </p:cNvSpPr>
          <p:nvPr>
            <p:ph idx="1"/>
          </p:nvPr>
        </p:nvSpPr>
        <p:spPr>
          <a:xfrm>
            <a:off x="838200" y="1923394"/>
            <a:ext cx="10515600" cy="4430110"/>
          </a:xfrm>
        </p:spPr>
        <p:txBody>
          <a:bodyPr>
            <a:normAutofit lnSpcReduction="10000"/>
          </a:bodyPr>
          <a:lstStyle/>
          <a:p>
            <a:pPr marL="0" indent="0" algn="just">
              <a:buNone/>
            </a:pPr>
            <a:r>
              <a:rPr lang="it-IT" b="0" i="1" dirty="0">
                <a:solidFill>
                  <a:srgbClr val="3E3F3E"/>
                </a:solidFill>
                <a:effectLst/>
                <a:latin typeface="Garamond" panose="02020404030301010803" pitchFamily="18" charset="0"/>
              </a:rPr>
              <a:t>Per il diritto</a:t>
            </a:r>
            <a:r>
              <a:rPr lang="it-IT" dirty="0">
                <a:solidFill>
                  <a:srgbClr val="3E3F3E"/>
                </a:solidFill>
                <a:latin typeface="Garamond" panose="02020404030301010803" pitchFamily="18" charset="0"/>
              </a:rPr>
              <a:t>?</a:t>
            </a:r>
            <a:r>
              <a:rPr lang="it-IT" b="0" i="0" dirty="0">
                <a:solidFill>
                  <a:srgbClr val="3E3F3E"/>
                </a:solidFill>
                <a:effectLst/>
                <a:latin typeface="Garamond" panose="02020404030301010803" pitchFamily="18" charset="0"/>
              </a:rPr>
              <a:t> «“un paradigma in divenire”, che si colloca sullo sfondo della crisi della città e delle sue molteplici contraddizioni; che investe una molteplicità di soggetti e ambiti; che sfrutta l’interdisciplinarità delle conoscenze tecniche per offrire una regolazione urbana; che si propone come soluzione polivalente per i problemi della città diffusa, della museificazione dei centri storici, del divario tra città dei ricchi e città dei poveri, del consumo del suolo, della carenza di infrastrutture di qualità, della scarsa disponibilità di servizi, dell’insoddisfazione delle esigenze abitative. Una nozione situata al crocevia tra </a:t>
            </a:r>
            <a:r>
              <a:rPr lang="it-IT" b="0" i="1" dirty="0">
                <a:solidFill>
                  <a:srgbClr val="3E3F3E"/>
                </a:solidFill>
                <a:effectLst/>
                <a:latin typeface="Garamond" panose="02020404030301010803" pitchFamily="18" charset="0"/>
              </a:rPr>
              <a:t>il diritto alla città</a:t>
            </a:r>
            <a:r>
              <a:rPr lang="it-IT" dirty="0">
                <a:solidFill>
                  <a:srgbClr val="3E3F3E"/>
                </a:solidFill>
                <a:latin typeface="Garamond" panose="02020404030301010803" pitchFamily="18" charset="0"/>
              </a:rPr>
              <a:t> […] </a:t>
            </a:r>
            <a:r>
              <a:rPr lang="it-IT" b="0" i="0" dirty="0">
                <a:solidFill>
                  <a:srgbClr val="3E3F3E"/>
                </a:solidFill>
                <a:effectLst/>
                <a:latin typeface="Garamond" panose="02020404030301010803" pitchFamily="18" charset="0"/>
              </a:rPr>
              <a:t>e il più tradizionale </a:t>
            </a:r>
            <a:r>
              <a:rPr lang="it-IT" b="0" i="1" dirty="0">
                <a:solidFill>
                  <a:srgbClr val="3E3F3E"/>
                </a:solidFill>
                <a:effectLst/>
                <a:latin typeface="Garamond" panose="02020404030301010803" pitchFamily="18" charset="0"/>
              </a:rPr>
              <a:t>diritto urbanistico</a:t>
            </a:r>
            <a:r>
              <a:rPr lang="it-IT" b="0" i="0" dirty="0">
                <a:solidFill>
                  <a:srgbClr val="3E3F3E"/>
                </a:solidFill>
                <a:effectLst/>
                <a:latin typeface="Garamond" panose="02020404030301010803" pitchFamily="18" charset="0"/>
              </a:rPr>
              <a:t>, e che addirittura potrebbe essere collocata al di fuori dell’ambito del diritto». </a:t>
            </a:r>
            <a:r>
              <a:rPr lang="it-IT" sz="2000" b="0" i="0" dirty="0">
                <a:solidFill>
                  <a:srgbClr val="3E3F3E"/>
                </a:solidFill>
                <a:effectLst/>
                <a:latin typeface="Garamond" panose="02020404030301010803" pitchFamily="18" charset="0"/>
              </a:rPr>
              <a:t>G. Gardini, Alla ricerca della “città giusta”. La rigenerazione come metodo di pianificazione urbana, in federalismi.it, 24, 2020, p. 68</a:t>
            </a:r>
          </a:p>
        </p:txBody>
      </p:sp>
      <p:pic>
        <p:nvPicPr>
          <p:cNvPr id="4" name="Immagine 3">
            <a:extLst>
              <a:ext uri="{FF2B5EF4-FFF2-40B4-BE49-F238E27FC236}">
                <a16:creationId xmlns:a16="http://schemas.microsoft.com/office/drawing/2014/main" id="{4ED6CD8A-0E40-4909-55A9-9E5C785E3802}"/>
              </a:ext>
            </a:extLst>
          </p:cNvPr>
          <p:cNvPicPr>
            <a:picLocks noChangeAspect="1"/>
          </p:cNvPicPr>
          <p:nvPr/>
        </p:nvPicPr>
        <p:blipFill>
          <a:blip r:embed="rId2"/>
          <a:stretch>
            <a:fillRect/>
          </a:stretch>
        </p:blipFill>
        <p:spPr>
          <a:xfrm>
            <a:off x="10668000" y="6014622"/>
            <a:ext cx="1027416" cy="573206"/>
          </a:xfrm>
          <a:prstGeom prst="rect">
            <a:avLst/>
          </a:prstGeom>
        </p:spPr>
      </p:pic>
    </p:spTree>
    <p:extLst>
      <p:ext uri="{BB962C8B-B14F-4D97-AF65-F5344CB8AC3E}">
        <p14:creationId xmlns:p14="http://schemas.microsoft.com/office/powerpoint/2010/main" val="3298702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ED6CD8A-0E40-4909-55A9-9E5C785E3802}"/>
              </a:ext>
            </a:extLst>
          </p:cNvPr>
          <p:cNvPicPr>
            <a:picLocks noChangeAspect="1"/>
          </p:cNvPicPr>
          <p:nvPr/>
        </p:nvPicPr>
        <p:blipFill>
          <a:blip r:embed="rId2"/>
          <a:stretch>
            <a:fillRect/>
          </a:stretch>
        </p:blipFill>
        <p:spPr>
          <a:xfrm>
            <a:off x="10710042" y="6189442"/>
            <a:ext cx="1027416" cy="573206"/>
          </a:xfrm>
          <a:prstGeom prst="rect">
            <a:avLst/>
          </a:prstGeom>
        </p:spPr>
      </p:pic>
      <p:sp>
        <p:nvSpPr>
          <p:cNvPr id="2" name="Titolo 1">
            <a:extLst>
              <a:ext uri="{FF2B5EF4-FFF2-40B4-BE49-F238E27FC236}">
                <a16:creationId xmlns:a16="http://schemas.microsoft.com/office/drawing/2014/main" id="{D195A1BF-9C9A-4ECD-6308-7BFE94725852}"/>
              </a:ext>
            </a:extLst>
          </p:cNvPr>
          <p:cNvSpPr>
            <a:spLocks noGrp="1"/>
          </p:cNvSpPr>
          <p:nvPr>
            <p:ph type="title"/>
          </p:nvPr>
        </p:nvSpPr>
        <p:spPr>
          <a:xfrm>
            <a:off x="838200" y="381955"/>
            <a:ext cx="10515600" cy="1325563"/>
          </a:xfrm>
        </p:spPr>
        <p:txBody>
          <a:bodyPr>
            <a:normAutofit fontScale="90000"/>
          </a:bodyPr>
          <a:lstStyle/>
          <a:p>
            <a:r>
              <a:rPr lang="it-IT" sz="4500" b="1" dirty="0">
                <a:latin typeface="Garamond" panose="02020404030301010803" pitchFamily="18" charset="0"/>
              </a:rPr>
              <a:t>I. Introduzione </a:t>
            </a:r>
            <a:r>
              <a:rPr lang="it-IT" sz="4500" dirty="0">
                <a:latin typeface="Garamond" panose="02020404030301010803" pitchFamily="18" charset="0"/>
              </a:rPr>
              <a:t>(una nozione univoca di rigenerazione urbana?)</a:t>
            </a:r>
          </a:p>
        </p:txBody>
      </p:sp>
      <p:sp>
        <p:nvSpPr>
          <p:cNvPr id="3" name="Segnaposto contenuto 2">
            <a:extLst>
              <a:ext uri="{FF2B5EF4-FFF2-40B4-BE49-F238E27FC236}">
                <a16:creationId xmlns:a16="http://schemas.microsoft.com/office/drawing/2014/main" id="{7A6055A3-1D83-2159-B5C7-B628B24F350E}"/>
              </a:ext>
            </a:extLst>
          </p:cNvPr>
          <p:cNvSpPr>
            <a:spLocks noGrp="1"/>
          </p:cNvSpPr>
          <p:nvPr>
            <p:ph idx="1"/>
          </p:nvPr>
        </p:nvSpPr>
        <p:spPr>
          <a:xfrm>
            <a:off x="838200" y="1707518"/>
            <a:ext cx="10515600" cy="5070095"/>
          </a:xfrm>
        </p:spPr>
        <p:txBody>
          <a:bodyPr>
            <a:noAutofit/>
          </a:bodyPr>
          <a:lstStyle/>
          <a:p>
            <a:pPr marL="0" indent="0" algn="just">
              <a:buNone/>
            </a:pPr>
            <a:r>
              <a:rPr lang="it-IT" sz="2400" b="0" i="1" dirty="0">
                <a:solidFill>
                  <a:srgbClr val="3E3F3E"/>
                </a:solidFill>
                <a:effectLst/>
                <a:latin typeface="Garamond" panose="02020404030301010803" pitchFamily="18" charset="0"/>
              </a:rPr>
              <a:t>Quali problemi? </a:t>
            </a:r>
          </a:p>
          <a:p>
            <a:pPr algn="just">
              <a:buFont typeface="Wingdings" panose="05000000000000000000" pitchFamily="2" charset="2"/>
              <a:buChar char="à"/>
            </a:pPr>
            <a:r>
              <a:rPr lang="it-IT" sz="2400" u="sng" dirty="0">
                <a:solidFill>
                  <a:srgbClr val="3E3F3E"/>
                </a:solidFill>
                <a:latin typeface="Garamond" panose="02020404030301010803" pitchFamily="18" charset="0"/>
                <a:sym typeface="Wingdings" panose="05000000000000000000" pitchFamily="2" charset="2"/>
              </a:rPr>
              <a:t>Prevalenza della scienza sul diritto</a:t>
            </a:r>
            <a:r>
              <a:rPr lang="it-IT" sz="2400" dirty="0">
                <a:solidFill>
                  <a:srgbClr val="3E3F3E"/>
                </a:solidFill>
                <a:latin typeface="Garamond" panose="02020404030301010803" pitchFamily="18" charset="0"/>
                <a:sym typeface="Wingdings" panose="05000000000000000000" pitchFamily="2" charset="2"/>
              </a:rPr>
              <a:t>: </a:t>
            </a:r>
            <a:r>
              <a:rPr lang="it-IT" sz="2200" dirty="0">
                <a:solidFill>
                  <a:srgbClr val="3E3F3E"/>
                </a:solidFill>
                <a:latin typeface="Garamond" panose="02020404030301010803" pitchFamily="18" charset="0"/>
                <a:sym typeface="Wingdings" panose="05000000000000000000" pitchFamily="2" charset="2"/>
              </a:rPr>
              <a:t>sono stati soprattutto architetti, urbanisti ed economisti a occuparsi di rigenerazione urbana. Soltanto nell’ultimo periodo – anche alla luce di importanti correnti che auspicano la sistematizzazione giuridica della categoria (o, meglio, degli interventi a questa riconducibili) – il tema è stato oggetto di investigazione sotto il profilo giuridico</a:t>
            </a:r>
          </a:p>
          <a:p>
            <a:pPr algn="just">
              <a:buFont typeface="Wingdings" panose="05000000000000000000" pitchFamily="2" charset="2"/>
              <a:buChar char="à"/>
            </a:pPr>
            <a:r>
              <a:rPr lang="it-IT" sz="2400" b="0" dirty="0">
                <a:solidFill>
                  <a:srgbClr val="3E3F3E"/>
                </a:solidFill>
                <a:effectLst/>
                <a:latin typeface="Garamond" panose="02020404030301010803" pitchFamily="18" charset="0"/>
                <a:sym typeface="Wingdings" panose="05000000000000000000" pitchFamily="2" charset="2"/>
              </a:rPr>
              <a:t> </a:t>
            </a:r>
            <a:r>
              <a:rPr lang="it-IT" sz="2400" u="sng" dirty="0">
                <a:solidFill>
                  <a:srgbClr val="3E3F3E"/>
                </a:solidFill>
                <a:latin typeface="Garamond" panose="02020404030301010803" pitchFamily="18" charset="0"/>
                <a:sym typeface="Wingdings" panose="05000000000000000000" pitchFamily="2" charset="2"/>
              </a:rPr>
              <a:t>assenza di sistematica nelle disposizioni afferenti alla rigenerazione urbana</a:t>
            </a:r>
            <a:r>
              <a:rPr lang="it-IT" sz="2400" dirty="0">
                <a:solidFill>
                  <a:srgbClr val="3E3F3E"/>
                </a:solidFill>
                <a:latin typeface="Garamond" panose="02020404030301010803" pitchFamily="18" charset="0"/>
                <a:sym typeface="Wingdings" panose="05000000000000000000" pitchFamily="2" charset="2"/>
              </a:rPr>
              <a:t>: </a:t>
            </a:r>
            <a:r>
              <a:rPr lang="it-IT" sz="2200" dirty="0">
                <a:solidFill>
                  <a:srgbClr val="3E3F3E"/>
                </a:solidFill>
                <a:latin typeface="Garamond" panose="02020404030301010803" pitchFamily="18" charset="0"/>
                <a:sym typeface="Wingdings" panose="05000000000000000000" pitchFamily="2" charset="2"/>
              </a:rPr>
              <a:t>le disposizioni sulla rigenerazione urbana </a:t>
            </a:r>
            <a:r>
              <a:rPr lang="it-IT" sz="2200" b="0" dirty="0">
                <a:solidFill>
                  <a:srgbClr val="3E3F3E"/>
                </a:solidFill>
                <a:effectLst/>
                <a:latin typeface="Garamond" panose="02020404030301010803" pitchFamily="18" charset="0"/>
                <a:sym typeface="Wingdings" panose="05000000000000000000" pitchFamily="2" charset="2"/>
              </a:rPr>
              <a:t>si sono moltiplicate a livello statale, regionale e locale</a:t>
            </a:r>
          </a:p>
          <a:p>
            <a:pPr algn="just">
              <a:buFont typeface="Wingdings" panose="05000000000000000000" pitchFamily="2" charset="2"/>
              <a:buChar char="à"/>
            </a:pPr>
            <a:r>
              <a:rPr lang="it-IT" sz="2400" dirty="0">
                <a:solidFill>
                  <a:srgbClr val="3E3F3E"/>
                </a:solidFill>
                <a:latin typeface="Garamond" panose="02020404030301010803" pitchFamily="18" charset="0"/>
                <a:sym typeface="Wingdings" panose="05000000000000000000" pitchFamily="2" charset="2"/>
              </a:rPr>
              <a:t> </a:t>
            </a:r>
            <a:r>
              <a:rPr lang="it-IT" sz="2400" u="sng" dirty="0">
                <a:solidFill>
                  <a:srgbClr val="3E3F3E"/>
                </a:solidFill>
                <a:latin typeface="Garamond" panose="02020404030301010803" pitchFamily="18" charset="0"/>
                <a:sym typeface="Wingdings" panose="05000000000000000000" pitchFamily="2" charset="2"/>
              </a:rPr>
              <a:t>obiettivi eterogenei</a:t>
            </a:r>
            <a:r>
              <a:rPr lang="it-IT" sz="2400" dirty="0">
                <a:solidFill>
                  <a:srgbClr val="3E3F3E"/>
                </a:solidFill>
                <a:latin typeface="Garamond" panose="02020404030301010803" pitchFamily="18" charset="0"/>
                <a:sym typeface="Wingdings" panose="05000000000000000000" pitchFamily="2" charset="2"/>
              </a:rPr>
              <a:t>: </a:t>
            </a:r>
            <a:r>
              <a:rPr lang="it-IT" sz="2200" dirty="0">
                <a:solidFill>
                  <a:srgbClr val="3E3F3E"/>
                </a:solidFill>
                <a:latin typeface="Garamond" panose="02020404030301010803" pitchFamily="18" charset="0"/>
                <a:sym typeface="Wingdings" panose="05000000000000000000" pitchFamily="2" charset="2"/>
              </a:rPr>
              <a:t>con la rigenerazione urbana si perseguono obiettivi molto disparati, in alcuni casi addirittura in potenziale conflitto (ambiente vs. protezione sociale) [</a:t>
            </a:r>
            <a:r>
              <a:rPr lang="it-IT" sz="1600" dirty="0">
                <a:latin typeface="Garamond" panose="02020404030301010803" pitchFamily="18" charset="0"/>
              </a:rPr>
              <a:t>G.F. </a:t>
            </a:r>
            <a:r>
              <a:rPr lang="it-IT" sz="1600" dirty="0" err="1">
                <a:latin typeface="Garamond" panose="02020404030301010803" pitchFamily="18" charset="0"/>
              </a:rPr>
              <a:t>Cartei</a:t>
            </a:r>
            <a:r>
              <a:rPr lang="it-IT" sz="1600" dirty="0">
                <a:latin typeface="Garamond" panose="02020404030301010803" pitchFamily="18" charset="0"/>
              </a:rPr>
              <a:t>, Rigenerazione urbana e governo del territorio, in Istituzioni del federalismo, 3, 2017, p. 6093 </a:t>
            </a:r>
            <a:r>
              <a:rPr lang="it-IT" sz="2200" dirty="0">
                <a:latin typeface="Garamond" panose="02020404030301010803" pitchFamily="18" charset="0"/>
              </a:rPr>
              <a:t>afferma come il sintagma «Rigenerazione urbana [sia] nozione utilizzata sovente in senso </a:t>
            </a:r>
            <a:r>
              <a:rPr lang="it-IT" sz="2200" i="1" dirty="0">
                <a:latin typeface="Garamond" panose="02020404030301010803" pitchFamily="18" charset="0"/>
              </a:rPr>
              <a:t>promiscuo e metaforico </a:t>
            </a:r>
            <a:r>
              <a:rPr lang="it-IT" sz="2200" dirty="0">
                <a:latin typeface="Garamond" panose="02020404030301010803" pitchFamily="18" charset="0"/>
              </a:rPr>
              <a:t>al punto che ne è incerta non solo la definizione, ma lo stesso ambito di riferimento»</a:t>
            </a:r>
            <a:r>
              <a:rPr lang="it-IT" sz="2200" dirty="0">
                <a:solidFill>
                  <a:srgbClr val="3E3F3E"/>
                </a:solidFill>
                <a:latin typeface="Garamond" panose="02020404030301010803" pitchFamily="18" charset="0"/>
                <a:sym typeface="Wingdings" panose="05000000000000000000" pitchFamily="2" charset="2"/>
              </a:rPr>
              <a:t>]</a:t>
            </a:r>
            <a:endParaRPr lang="it-IT" sz="2200" b="0" dirty="0">
              <a:solidFill>
                <a:srgbClr val="3E3F3E"/>
              </a:solidFill>
              <a:effectLst/>
              <a:latin typeface="Garamond" panose="02020404030301010803" pitchFamily="18" charset="0"/>
            </a:endParaRPr>
          </a:p>
        </p:txBody>
      </p:sp>
    </p:spTree>
    <p:extLst>
      <p:ext uri="{BB962C8B-B14F-4D97-AF65-F5344CB8AC3E}">
        <p14:creationId xmlns:p14="http://schemas.microsoft.com/office/powerpoint/2010/main" val="3419399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01D9EC-1164-6E4C-366B-20FF58133D10}"/>
              </a:ext>
            </a:extLst>
          </p:cNvPr>
          <p:cNvSpPr>
            <a:spLocks noGrp="1"/>
          </p:cNvSpPr>
          <p:nvPr>
            <p:ph type="title"/>
          </p:nvPr>
        </p:nvSpPr>
        <p:spPr/>
        <p:txBody>
          <a:bodyPr/>
          <a:lstStyle/>
          <a:p>
            <a:r>
              <a:rPr lang="it-IT" sz="4400" b="1" dirty="0">
                <a:latin typeface="Garamond" panose="02020404030301010803" pitchFamily="18" charset="0"/>
              </a:rPr>
              <a:t>I. Introduzione </a:t>
            </a:r>
            <a:r>
              <a:rPr lang="it-IT" sz="4400" dirty="0">
                <a:latin typeface="Garamond" panose="02020404030301010803" pitchFamily="18" charset="0"/>
              </a:rPr>
              <a:t>(una nozione univoca di rigenerazione urbana?)</a:t>
            </a:r>
            <a:endParaRPr lang="it-IT" dirty="0"/>
          </a:p>
        </p:txBody>
      </p:sp>
      <p:sp>
        <p:nvSpPr>
          <p:cNvPr id="3" name="Segnaposto contenuto 2">
            <a:extLst>
              <a:ext uri="{FF2B5EF4-FFF2-40B4-BE49-F238E27FC236}">
                <a16:creationId xmlns:a16="http://schemas.microsoft.com/office/drawing/2014/main" id="{371F8F4F-6F07-E91E-B8A5-0E1850C94179}"/>
              </a:ext>
            </a:extLst>
          </p:cNvPr>
          <p:cNvSpPr>
            <a:spLocks noGrp="1"/>
          </p:cNvSpPr>
          <p:nvPr>
            <p:ph idx="1"/>
          </p:nvPr>
        </p:nvSpPr>
        <p:spPr>
          <a:xfrm>
            <a:off x="838200" y="1690688"/>
            <a:ext cx="10515600" cy="4785037"/>
          </a:xfrm>
        </p:spPr>
        <p:txBody>
          <a:bodyPr>
            <a:normAutofit fontScale="92500" lnSpcReduction="10000"/>
          </a:bodyPr>
          <a:lstStyle/>
          <a:p>
            <a:pPr marL="0" indent="0" algn="just">
              <a:buNone/>
            </a:pPr>
            <a:r>
              <a:rPr lang="it-IT" dirty="0">
                <a:latin typeface="Garamond" panose="02020404030301010803" pitchFamily="18" charset="0"/>
              </a:rPr>
              <a:t>Corte dei conti, </a:t>
            </a:r>
            <a:r>
              <a:rPr lang="it-IT" i="1" dirty="0">
                <a:latin typeface="Garamond" panose="02020404030301010803" pitchFamily="18" charset="0"/>
              </a:rPr>
              <a:t>Deliberazione 18 luglio 2022</a:t>
            </a:r>
            <a:r>
              <a:rPr lang="it-IT" dirty="0">
                <a:latin typeface="Garamond" panose="02020404030301010803" pitchFamily="18" charset="0"/>
              </a:rPr>
              <a:t>, n. 43/2022/G su Missione 2</a:t>
            </a:r>
          </a:p>
          <a:p>
            <a:pPr marL="0" indent="0" algn="just">
              <a:buNone/>
            </a:pPr>
            <a:r>
              <a:rPr lang="it-IT" dirty="0">
                <a:latin typeface="Garamond" panose="02020404030301010803" pitchFamily="18" charset="0"/>
              </a:rPr>
              <a:t>«A tali considerazioni la Sezione deve aggiungere che sia le stime, sia i calcoli preventivi dei progetti con riferimento alla voce costi sono state elaborati in un contesto di generalizzata, significativa e veloce crescita dei prezzi delle materie prime; tale circostanza potrebbe sommarsi alla possibile sottostima degli oneri da parte dei Comuni. Secondo il Ministero, inoltre, la misura di rigenerazione urbana potrebbe avere </a:t>
            </a:r>
            <a:r>
              <a:rPr lang="it-IT" b="1" dirty="0">
                <a:latin typeface="Garamond" panose="02020404030301010803" pitchFamily="18" charset="0"/>
              </a:rPr>
              <a:t>attratto progetti tendenzialmente ammissibili per altre linee di investimento del PNRR, senza tuttavia esprimere una caratterizzazione specifica: anche il fatto che questo sia stato uno dei primi finanziamenti disponibili ha fatto sì che incassasse le prime istanze degli enti locali</a:t>
            </a:r>
            <a:r>
              <a:rPr lang="it-IT" dirty="0">
                <a:latin typeface="Garamond" panose="02020404030301010803" pitchFamily="18" charset="0"/>
              </a:rPr>
              <a:t>. Invero, altre misure del PNRR affini prevedono progettualità dal più ampio respiro (come i Piani urbani integrati o il </a:t>
            </a:r>
            <a:r>
              <a:rPr lang="it-IT" dirty="0" err="1">
                <a:latin typeface="Garamond" panose="02020404030301010803" pitchFamily="18" charset="0"/>
              </a:rPr>
              <a:t>PINQuA</a:t>
            </a:r>
            <a:r>
              <a:rPr lang="it-IT" dirty="0">
                <a:latin typeface="Garamond" panose="02020404030301010803" pitchFamily="18" charset="0"/>
              </a:rPr>
              <a:t> – Programma innovativo nazionale per la qualità dell’abitare), tuttavia la rigenerazione urbana non fissava minimali per la richiesta».</a:t>
            </a:r>
          </a:p>
        </p:txBody>
      </p:sp>
      <p:pic>
        <p:nvPicPr>
          <p:cNvPr id="4" name="Immagine 3">
            <a:extLst>
              <a:ext uri="{FF2B5EF4-FFF2-40B4-BE49-F238E27FC236}">
                <a16:creationId xmlns:a16="http://schemas.microsoft.com/office/drawing/2014/main" id="{4426F8FE-1D3D-5F63-FB45-C55C08A7DB86}"/>
              </a:ext>
            </a:extLst>
          </p:cNvPr>
          <p:cNvPicPr>
            <a:picLocks noChangeAspect="1"/>
          </p:cNvPicPr>
          <p:nvPr/>
        </p:nvPicPr>
        <p:blipFill>
          <a:blip r:embed="rId2"/>
          <a:stretch>
            <a:fillRect/>
          </a:stretch>
        </p:blipFill>
        <p:spPr>
          <a:xfrm>
            <a:off x="10710042" y="6189442"/>
            <a:ext cx="1027416" cy="573206"/>
          </a:xfrm>
          <a:prstGeom prst="rect">
            <a:avLst/>
          </a:prstGeom>
        </p:spPr>
      </p:pic>
    </p:spTree>
    <p:extLst>
      <p:ext uri="{BB962C8B-B14F-4D97-AF65-F5344CB8AC3E}">
        <p14:creationId xmlns:p14="http://schemas.microsoft.com/office/powerpoint/2010/main" val="2594675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894277-089A-20E5-D7FC-EA3CB0FF7B61}"/>
              </a:ext>
            </a:extLst>
          </p:cNvPr>
          <p:cNvSpPr>
            <a:spLocks noGrp="1"/>
          </p:cNvSpPr>
          <p:nvPr>
            <p:ph type="title"/>
          </p:nvPr>
        </p:nvSpPr>
        <p:spPr/>
        <p:txBody>
          <a:bodyPr/>
          <a:lstStyle/>
          <a:p>
            <a:r>
              <a:rPr lang="it-IT" sz="4400" b="1" dirty="0">
                <a:latin typeface="Garamond" panose="02020404030301010803" pitchFamily="18" charset="0"/>
              </a:rPr>
              <a:t>I. Introduzione </a:t>
            </a:r>
            <a:r>
              <a:rPr lang="it-IT" sz="4400" dirty="0">
                <a:latin typeface="Garamond" panose="02020404030301010803" pitchFamily="18" charset="0"/>
              </a:rPr>
              <a:t>(una nozione univoca di rigenerazione urbana?)</a:t>
            </a:r>
            <a:endParaRPr lang="it-IT" dirty="0"/>
          </a:p>
        </p:txBody>
      </p:sp>
      <p:sp>
        <p:nvSpPr>
          <p:cNvPr id="3" name="Segnaposto contenuto 2">
            <a:extLst>
              <a:ext uri="{FF2B5EF4-FFF2-40B4-BE49-F238E27FC236}">
                <a16:creationId xmlns:a16="http://schemas.microsoft.com/office/drawing/2014/main" id="{35A85799-0A48-F935-4F82-548BC86F122B}"/>
              </a:ext>
            </a:extLst>
          </p:cNvPr>
          <p:cNvSpPr>
            <a:spLocks noGrp="1"/>
          </p:cNvSpPr>
          <p:nvPr>
            <p:ph idx="1"/>
          </p:nvPr>
        </p:nvSpPr>
        <p:spPr>
          <a:xfrm>
            <a:off x="838200" y="2403694"/>
            <a:ext cx="10515600" cy="3298167"/>
          </a:xfrm>
        </p:spPr>
        <p:txBody>
          <a:bodyPr>
            <a:normAutofit/>
          </a:bodyPr>
          <a:lstStyle/>
          <a:p>
            <a:pPr marL="0" indent="0" algn="just">
              <a:buNone/>
            </a:pPr>
            <a:r>
              <a:rPr lang="it-IT" sz="2600" i="1" dirty="0">
                <a:latin typeface="Garamond" panose="02020404030301010803" pitchFamily="18" charset="0"/>
              </a:rPr>
              <a:t>Soluzione? Dichiarazione di Toledo del gennaio 2010</a:t>
            </a:r>
            <a:r>
              <a:rPr lang="it-IT" sz="2600" dirty="0">
                <a:latin typeface="Garamond" panose="02020404030301010803" pitchFamily="18" charset="0"/>
              </a:rPr>
              <a:t>: politiche urbane inclusive, attraverso strategie che gestiscano l’estensione geografica della città se necessario e combinino l’impegno verso la rigenerazione urbana integrata con un modello di crescita sostenibile e integrato nei nuovi sviluppi urbani […] con l’obiettivo ultimo di ottenere maggior equilibrio e integrazione tra tutte le dimensioni della sostenibilità, e quindi contribuendo a una maggiore competitività economica, eco-efficienza, coesione sociale e progresso civico»</a:t>
            </a:r>
          </a:p>
          <a:p>
            <a:pPr marL="0" indent="0" algn="just">
              <a:buNone/>
            </a:pPr>
            <a:r>
              <a:rPr lang="it-IT" sz="2600" dirty="0">
                <a:latin typeface="Garamond" panose="02020404030301010803" pitchFamily="18" charset="0"/>
              </a:rPr>
              <a:t>In EU si è promosso un concetto </a:t>
            </a:r>
            <a:r>
              <a:rPr lang="it-IT" sz="2600" b="1" i="1" dirty="0">
                <a:latin typeface="Garamond" panose="02020404030301010803" pitchFamily="18" charset="0"/>
              </a:rPr>
              <a:t>integrato</a:t>
            </a:r>
            <a:r>
              <a:rPr lang="it-IT" sz="2600" dirty="0">
                <a:latin typeface="Garamond" panose="02020404030301010803" pitchFamily="18" charset="0"/>
              </a:rPr>
              <a:t> di rigenerazione urbana</a:t>
            </a:r>
          </a:p>
        </p:txBody>
      </p:sp>
      <p:pic>
        <p:nvPicPr>
          <p:cNvPr id="4" name="Immagine 3">
            <a:extLst>
              <a:ext uri="{FF2B5EF4-FFF2-40B4-BE49-F238E27FC236}">
                <a16:creationId xmlns:a16="http://schemas.microsoft.com/office/drawing/2014/main" id="{8D102C7A-0BF4-279A-FE32-C4D35FBDC10A}"/>
              </a:ext>
            </a:extLst>
          </p:cNvPr>
          <p:cNvPicPr>
            <a:picLocks noChangeAspect="1"/>
          </p:cNvPicPr>
          <p:nvPr/>
        </p:nvPicPr>
        <p:blipFill>
          <a:blip r:embed="rId2"/>
          <a:stretch>
            <a:fillRect/>
          </a:stretch>
        </p:blipFill>
        <p:spPr>
          <a:xfrm>
            <a:off x="10668000" y="6014622"/>
            <a:ext cx="1027416" cy="573206"/>
          </a:xfrm>
          <a:prstGeom prst="rect">
            <a:avLst/>
          </a:prstGeom>
        </p:spPr>
      </p:pic>
    </p:spTree>
    <p:extLst>
      <p:ext uri="{BB962C8B-B14F-4D97-AF65-F5344CB8AC3E}">
        <p14:creationId xmlns:p14="http://schemas.microsoft.com/office/powerpoint/2010/main" val="2874324644"/>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2195</Words>
  <Application>Microsoft Office PowerPoint</Application>
  <PresentationFormat>Widescreen</PresentationFormat>
  <Paragraphs>83</Paragraphs>
  <Slides>24</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24</vt:i4>
      </vt:variant>
    </vt:vector>
  </HeadingPairs>
  <TitlesOfParts>
    <vt:vector size="30" baseType="lpstr">
      <vt:lpstr>Arial</vt:lpstr>
      <vt:lpstr>Calibri</vt:lpstr>
      <vt:lpstr>Calibri Light</vt:lpstr>
      <vt:lpstr>Garamond</vt:lpstr>
      <vt:lpstr>Wingdings</vt:lpstr>
      <vt:lpstr>Tema di Office</vt:lpstr>
      <vt:lpstr>La riqualificazione del territorio e la rigenerazione urbana</vt:lpstr>
      <vt:lpstr>Presentazione standard di PowerPoint</vt:lpstr>
      <vt:lpstr>Contenuto, Metodo, struttura </vt:lpstr>
      <vt:lpstr>Introduzione</vt:lpstr>
      <vt:lpstr>I. Introduzione (una nozione univoca di rigenerazione urbana?)</vt:lpstr>
      <vt:lpstr>I. Introduzione (una nozione univoca di rigenerazione urbana?)</vt:lpstr>
      <vt:lpstr>I. Introduzione (una nozione univoca di rigenerazione urbana?)</vt:lpstr>
      <vt:lpstr>I. Introduzione (una nozione univoca di rigenerazione urbana?)</vt:lpstr>
      <vt:lpstr>I. Introduzione (una nozione univoca di rigenerazione urbana?)</vt:lpstr>
      <vt:lpstr>La rigenerazione urbana nel diritto </vt:lpstr>
      <vt:lpstr>II. La rigenerazione urbana nel diritto </vt:lpstr>
      <vt:lpstr>II. La rigenerazione urbana nel diritto </vt:lpstr>
      <vt:lpstr>II. La rigenerazione urbana nel diritto </vt:lpstr>
      <vt:lpstr>II. La rigenerazione urbana nel diritto </vt:lpstr>
      <vt:lpstr>II. La rigenerazione urbana nel diritto </vt:lpstr>
      <vt:lpstr>II. La rigenerazione urbana nel diritto   Legge delega 23 marzo 2023, n. 33 pubblicata in Gazzetta Ufficiale il 30.03.2023</vt:lpstr>
      <vt:lpstr>II. La rigenerazione urbana nel diritto</vt:lpstr>
      <vt:lpstr>II. La rigenerazione urbana nel diritto</vt:lpstr>
      <vt:lpstr>Cenni alla prassi </vt:lpstr>
      <vt:lpstr>III. La rigenerazione urbana nel diritto  Regione Emilia-Romagna (cenni)</vt:lpstr>
      <vt:lpstr>III. La rigenerazione urbana nel diritto  Comune e città metropolitana</vt:lpstr>
      <vt:lpstr>Riflessioni conclusive</vt:lpstr>
      <vt:lpstr>IV. (talune) Riflessioni conclusive </vt:lpstr>
      <vt:lpstr>IV. (talune) Riflessioni conclusive (segue)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riqualificazione del territorio e la rigenerazione urbana</dc:title>
  <dc:creator>Ylenia Guerra </dc:creator>
  <cp:lastModifiedBy>Ylenia Guerra </cp:lastModifiedBy>
  <cp:revision>1</cp:revision>
  <dcterms:created xsi:type="dcterms:W3CDTF">2023-03-31T08:33:32Z</dcterms:created>
  <dcterms:modified xsi:type="dcterms:W3CDTF">2023-04-04T12:40:22Z</dcterms:modified>
</cp:coreProperties>
</file>